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 id="2147483678" r:id="rId5"/>
  </p:sldMasterIdLst>
  <p:notesMasterIdLst>
    <p:notesMasterId r:id="rId17"/>
  </p:notesMasterIdLst>
  <p:handoutMasterIdLst>
    <p:handoutMasterId r:id="rId18"/>
  </p:handoutMasterIdLst>
  <p:sldIdLst>
    <p:sldId id="256" r:id="rId6"/>
    <p:sldId id="3665" r:id="rId7"/>
    <p:sldId id="3657" r:id="rId8"/>
    <p:sldId id="3664" r:id="rId9"/>
    <p:sldId id="3666" r:id="rId10"/>
    <p:sldId id="3667" r:id="rId11"/>
    <p:sldId id="3668" r:id="rId12"/>
    <p:sldId id="3671" r:id="rId13"/>
    <p:sldId id="3669" r:id="rId14"/>
    <p:sldId id="3670" r:id="rId15"/>
    <p:sldId id="3662" r:id="rId16"/>
  </p:sldIdLst>
  <p:sldSz cx="9144000" cy="5143500" type="screen16x9"/>
  <p:notesSz cx="6858000" cy="29527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Template" id="{ABE7BE49-BCA6-4856-A7BF-57FA263DFF38}">
          <p14:sldIdLst>
            <p14:sldId id="256"/>
            <p14:sldId id="3665"/>
            <p14:sldId id="3657"/>
            <p14:sldId id="3664"/>
            <p14:sldId id="3666"/>
            <p14:sldId id="3667"/>
            <p14:sldId id="3668"/>
            <p14:sldId id="3671"/>
            <p14:sldId id="3669"/>
            <p14:sldId id="3670"/>
            <p14:sldId id="3662"/>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rge Mileka" initials="GM" lastIdx="9" clrIdx="0">
    <p:extLst>
      <p:ext uri="{19B8F6BF-5375-455C-9EA6-DF929625EA0E}">
        <p15:presenceInfo xmlns:p15="http://schemas.microsoft.com/office/powerpoint/2012/main" userId="S::gmileka@microsoft.com::7691fb36-46e3-4131-8c15-9fc14c74195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C6"/>
    <a:srgbClr val="0078D7"/>
    <a:srgbClr val="F2F2F2"/>
    <a:srgbClr val="002050"/>
    <a:srgbClr val="1D1B0E"/>
    <a:srgbClr val="D9D9D9"/>
    <a:srgbClr val="D2D2D2"/>
    <a:srgbClr val="008272"/>
    <a:srgbClr val="00BCF2"/>
    <a:srgbClr val="0018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64163" autoAdjust="0"/>
  </p:normalViewPr>
  <p:slideViewPr>
    <p:cSldViewPr snapToGrid="0" showGuides="1">
      <p:cViewPr varScale="1">
        <p:scale>
          <a:sx n="154" d="100"/>
          <a:sy n="154" d="100"/>
        </p:scale>
        <p:origin x="108" y="300"/>
      </p:cViewPr>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252" d="100"/>
          <a:sy n="252" d="100"/>
        </p:scale>
        <p:origin x="204" y="1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5-14T17:22:18.098" idx="1">
    <p:pos x="10" y="10"/>
    <p:text>I wonder if using 'extensibility model' will lessen the overlap with the app model of the edge runtime</p:text>
    <p:extLst>
      <p:ext uri="{C676402C-5697-4E1C-873F-D02D1690AC5C}">
        <p15:threadingInfo xmlns:p15="http://schemas.microsoft.com/office/powerpoint/2012/main" timeZoneBias="420"/>
      </p:ext>
    </p:extLst>
  </p:cm>
  <p:cm authorId="1" dt="2019-05-14T17:23:55.358" idx="2">
    <p:pos x="4105" y="2957"/>
    <p:text>What are these?</p:text>
    <p:extLst>
      <p:ext uri="{C676402C-5697-4E1C-873F-D02D1690AC5C}">
        <p15:threadingInfo xmlns:p15="http://schemas.microsoft.com/office/powerpoint/2012/main" timeZoneBias="420"/>
      </p:ext>
    </p:extLst>
  </p:cm>
  <p:cm authorId="1" dt="2019-05-14T17:24:20.524" idx="3">
    <p:pos x="4964" y="1074"/>
    <p:text>intentional?</p:text>
    <p:extLst>
      <p:ext uri="{C676402C-5697-4E1C-873F-D02D1690AC5C}">
        <p15:threadingInfo xmlns:p15="http://schemas.microsoft.com/office/powerpoint/2012/main" timeZoneBias="420"/>
      </p:ext>
    </p:extLst>
  </p:cm>
  <p:cm authorId="1" dt="2019-05-14T17:26:00.527" idx="4">
    <p:pos x="1635" y="664"/>
    <p:text>"Azure dashboard" - do we mean their cloud solution/iot central?</p:text>
    <p:extLst>
      <p:ext uri="{C676402C-5697-4E1C-873F-D02D1690AC5C}">
        <p15:threadingInfo xmlns:p15="http://schemas.microsoft.com/office/powerpoint/2012/main" timeZoneBias="420"/>
      </p:ext>
    </p:extLst>
  </p:cm>
  <p:cm authorId="1" dt="2019-05-14T17:26:53.135" idx="5">
    <p:pos x="1635" y="760"/>
    <p:text>This is in contrast to Azure portal (portal.azure.com).</p:text>
    <p:extLst>
      <p:ext uri="{C676402C-5697-4E1C-873F-D02D1690AC5C}">
        <p15:threadingInfo xmlns:p15="http://schemas.microsoft.com/office/powerpoint/2012/main" timeZoneBias="420">
          <p15:parentCm authorId="1" idx="4"/>
        </p15:threadingInfo>
      </p:ext>
    </p:extLst>
  </p:cm>
  <p:cm authorId="1" dt="2019-05-14T17:27:18.761" idx="6">
    <p:pos x="1430" y="1108"/>
    <p:text>Maybe expand more on the app management functionality?</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Segoe UI"/>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0467A3E-2D34-9847-8679-216836F8E328}" type="datetimeFigureOut">
              <a:rPr lang="en-US" smtClean="0">
                <a:latin typeface="Segoe UI"/>
              </a:rPr>
              <a:pPr/>
              <a:t>2/28/2020</a:t>
            </a:fld>
            <a:endParaRPr lang="en-US" dirty="0">
              <a:latin typeface="Segoe UI"/>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Segoe UI"/>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078964-8E2F-CB41-A93C-373CEC0B286D}" type="slidenum">
              <a:rPr lang="en-US" smtClean="0">
                <a:latin typeface="Segoe UI"/>
              </a:rPr>
              <a:pPr/>
              <a:t>‹#›</a:t>
            </a:fld>
            <a:endParaRPr lang="en-US" dirty="0">
              <a:latin typeface="Segoe UI"/>
            </a:endParaRPr>
          </a:p>
        </p:txBody>
      </p:sp>
    </p:spTree>
    <p:extLst>
      <p:ext uri="{BB962C8B-B14F-4D97-AF65-F5344CB8AC3E}">
        <p14:creationId xmlns:p14="http://schemas.microsoft.com/office/powerpoint/2010/main" val="14926846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a:defRPr>
            </a:lvl1pPr>
          </a:lstStyle>
          <a:p>
            <a:fld id="{2DF6D019-4290-A542-A06F-E48032DCDA5D}" type="datetimeFigureOut">
              <a:rPr lang="en-US" smtClean="0"/>
              <a:pPr/>
              <a:t>2/28/2020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Segoe UI"/>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Segoe UI"/>
              </a:defRPr>
            </a:lvl1pPr>
          </a:lstStyle>
          <a:p>
            <a:fld id="{811FAE85-20FE-844F-9354-E6E61F84E3F4}" type="slidenum">
              <a:rPr lang="en-US" smtClean="0"/>
              <a:pPr/>
              <a:t>‹#›</a:t>
            </a:fld>
            <a:endParaRPr lang="en-US" dirty="0"/>
          </a:p>
        </p:txBody>
      </p:sp>
    </p:spTree>
    <p:extLst>
      <p:ext uri="{BB962C8B-B14F-4D97-AF65-F5344CB8AC3E}">
        <p14:creationId xmlns:p14="http://schemas.microsoft.com/office/powerpoint/2010/main" val="423923336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Segoe UI"/>
        <a:ea typeface="+mn-ea"/>
        <a:cs typeface="+mn-cs"/>
      </a:defRPr>
    </a:lvl1pPr>
    <a:lvl2pPr marL="457200" algn="l" defTabSz="457200" rtl="0" eaLnBrk="1" latinLnBrk="0" hangingPunct="1">
      <a:defRPr sz="1200" kern="1200">
        <a:solidFill>
          <a:schemeClr val="tx1"/>
        </a:solidFill>
        <a:latin typeface="Segoe UI"/>
        <a:ea typeface="+mn-ea"/>
        <a:cs typeface="+mn-cs"/>
      </a:defRPr>
    </a:lvl2pPr>
    <a:lvl3pPr marL="914400" algn="l" defTabSz="457200" rtl="0" eaLnBrk="1" latinLnBrk="0" hangingPunct="1">
      <a:defRPr sz="1200" kern="1200">
        <a:solidFill>
          <a:schemeClr val="tx1"/>
        </a:solidFill>
        <a:latin typeface="Segoe UI"/>
        <a:ea typeface="+mn-ea"/>
        <a:cs typeface="+mn-cs"/>
      </a:defRPr>
    </a:lvl3pPr>
    <a:lvl4pPr marL="1371600" algn="l" defTabSz="457200" rtl="0" eaLnBrk="1" latinLnBrk="0" hangingPunct="1">
      <a:defRPr sz="1200" kern="1200">
        <a:solidFill>
          <a:schemeClr val="tx1"/>
        </a:solidFill>
        <a:latin typeface="Segoe UI"/>
        <a:ea typeface="+mn-ea"/>
        <a:cs typeface="+mn-cs"/>
      </a:defRPr>
    </a:lvl4pPr>
    <a:lvl5pPr marL="1828800" algn="l" defTabSz="457200" rtl="0" eaLnBrk="1" latinLnBrk="0" hangingPunct="1">
      <a:defRPr sz="1200" kern="1200">
        <a:solidFill>
          <a:schemeClr val="tx1"/>
        </a:solidFill>
        <a:latin typeface="Segoe UI"/>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cs typeface="Calibri"/>
              </a:rPr>
              <a:t>I would like to first start with some of the key challenges that organizations face as they gear up to leverage IoT solutions to fuel their digital transformation.</a:t>
            </a:r>
            <a:endParaRPr lang="en-US" dirty="0">
              <a:latin typeface="Calibri"/>
              <a:cs typeface="Calibri"/>
            </a:endParaRPr>
          </a:p>
          <a:p>
            <a:r>
              <a:rPr lang="en-US" dirty="0">
                <a:latin typeface="Calibri"/>
                <a:cs typeface="Calibri"/>
              </a:rPr>
              <a:t>1) How do I establish the </a:t>
            </a:r>
            <a:r>
              <a:rPr lang="en-US"/>
              <a:t>initial connection between the device and the IoT solution and register the device? How do I ensure that the device has the right configuration at start up?</a:t>
            </a:r>
            <a:endParaRPr lang="en-US">
              <a:latin typeface="Calibri"/>
              <a:cs typeface="Calibri"/>
            </a:endParaRPr>
          </a:p>
          <a:p>
            <a:r>
              <a:rPr lang="en-US">
                <a:cs typeface="Segoe UI"/>
              </a:rPr>
              <a:t>2) How do I remotely manage my device? Many a times IoT devices are deployed where reachability could be a challenge. Can I have a centalized console using which I can manage all the devices in the field?</a:t>
            </a:r>
            <a:endParaRPr lang="en-US" dirty="0">
              <a:cs typeface="Segoe UI"/>
            </a:endParaRPr>
          </a:p>
          <a:p>
            <a:r>
              <a:rPr lang="en-US">
                <a:cs typeface="Segoe UI"/>
              </a:rPr>
              <a:t>3) The 3 rd challenges is probably the biggest as it deals with concerns around privacy and security around the data and the device? How do I ensure that all my decvies have the latest and greatest security patches and is protected from vulnerabilities?</a:t>
            </a:r>
            <a:endParaRPr lang="en-US" dirty="0">
              <a:cs typeface="Segoe UI"/>
            </a:endParaRPr>
          </a:p>
          <a:p>
            <a:endParaRPr lang="en-US" dirty="0">
              <a:latin typeface="Calibri"/>
              <a:cs typeface="Calibri"/>
            </a:endParaRPr>
          </a:p>
          <a:p>
            <a:r>
              <a:rPr lang="en-US">
                <a:latin typeface="Calibri"/>
                <a:cs typeface="Calibri"/>
              </a:rPr>
              <a:t>All of these challenges get compounded when you include the scale of IoT devices into the equation. Gartner predicts that there would be over 20 Billion IoT devices by 2020. These challenges are magnified as the scale of deployment incresses. This is where the Azure IoT Services and the Azure Device Agent comes into play </a:t>
            </a:r>
            <a:endParaRPr lang="en-US">
              <a:cs typeface="Segoe UI"/>
            </a:endParaRPr>
          </a:p>
          <a:p>
            <a:endParaRPr lang="en-US" dirty="0">
              <a:latin typeface="Calibri"/>
              <a:cs typeface="Calibri"/>
            </a:endParaRPr>
          </a:p>
          <a:p>
            <a:endParaRPr lang="en-US"/>
          </a:p>
        </p:txBody>
      </p:sp>
      <p:sp>
        <p:nvSpPr>
          <p:cNvPr id="4" name="Slide Number Placeholder 3"/>
          <p:cNvSpPr>
            <a:spLocks noGrp="1"/>
          </p:cNvSpPr>
          <p:nvPr>
            <p:ph type="sldNum" sz="quarter" idx="5"/>
          </p:nvPr>
        </p:nvSpPr>
        <p:spPr/>
        <p:txBody>
          <a:bodyPr/>
          <a:lstStyle/>
          <a:p>
            <a:fld id="{811FAE85-20FE-844F-9354-E6E61F84E3F4}" type="slidenum">
              <a:rPr lang="en-US" smtClean="0"/>
              <a:pPr/>
              <a:t>2</a:t>
            </a:fld>
            <a:endParaRPr lang="en-US" dirty="0"/>
          </a:p>
        </p:txBody>
      </p:sp>
    </p:spTree>
    <p:extLst>
      <p:ext uri="{BB962C8B-B14F-4D97-AF65-F5344CB8AC3E}">
        <p14:creationId xmlns:p14="http://schemas.microsoft.com/office/powerpoint/2010/main" val="727052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255270" lvl="1"/>
            <a:r>
              <a:rPr lang="en-US" sz="1600">
                <a:latin typeface="+mn-lt"/>
                <a:cs typeface="Calibri"/>
              </a:rPr>
              <a:t>So what is the Azure Device Agent? The Azure Device agent is an opensource, ready to build package. Its has an extensible plugin model and comes with a set of ready to use device management plugins. It runs on the Windows IoT Code and Windows IoT Enterprise. </a:t>
            </a:r>
            <a:endParaRPr lang="en-US" sz="1600" dirty="0">
              <a:latin typeface="+mn-lt"/>
              <a:cs typeface="Calibri"/>
            </a:endParaRPr>
          </a:p>
          <a:p>
            <a:pPr marL="255270" lvl="1"/>
            <a:r>
              <a:rPr lang="en-US" sz="1600">
                <a:latin typeface="+mn-lt"/>
                <a:cs typeface="Calibri"/>
              </a:rPr>
              <a:t>So what does it do? It provides device operators the ability to remotely priovision and manage the device. Let me breifly explain each of these </a:t>
            </a:r>
            <a:endParaRPr lang="en-US" sz="1600" dirty="0">
              <a:latin typeface="+mn-lt"/>
              <a:cs typeface="Calibri"/>
            </a:endParaRPr>
          </a:p>
          <a:p>
            <a:pPr marL="255270" lvl="1"/>
            <a:r>
              <a:rPr lang="en-US" sz="1600">
                <a:latin typeface="+mn-lt"/>
                <a:cs typeface="Calibri"/>
              </a:rPr>
              <a:t>Provisioning: As we spoke about the challenges, we said provisoning is about getting the device to register with the right IoT solution and having it start with the right configuration. So The ADA comes with a device provisioning client. So when the device is powered on, this client uses the provisioning service information to call the provisioing service and get its connection info and the IoT hub assignment for the device.  What this means is that the device shows up at the right IoT HUB without the solution operator not having to do anything once the device is shipped to its location. </a:t>
            </a:r>
            <a:endParaRPr lang="en-US" sz="1600" dirty="0">
              <a:latin typeface="+mn-lt"/>
              <a:cs typeface="Calibri"/>
            </a:endParaRPr>
          </a:p>
          <a:p>
            <a:pPr marL="255270" lvl="1"/>
            <a:endParaRPr lang="en-US" sz="1600" dirty="0">
              <a:latin typeface="+mn-lt"/>
              <a:cs typeface="Calibri"/>
            </a:endParaRPr>
          </a:p>
          <a:p>
            <a:pPr marL="255270" lvl="1"/>
            <a:r>
              <a:rPr lang="en-US" sz="1600">
                <a:latin typeface="+mn-lt"/>
                <a:cs typeface="Calibri"/>
              </a:rPr>
              <a:t>Manage Device: I mentioned about the plugin model which comes with ready-to-use plugins to enables users to perform device management activities like reboot or timeservice settings remotely. I will go through the complete list of available plugins in the subsequent slide. </a:t>
            </a:r>
            <a:endParaRPr lang="en-US" sz="1600" dirty="0">
              <a:latin typeface="+mn-lt"/>
              <a:cs typeface="Calibri"/>
            </a:endParaRPr>
          </a:p>
          <a:p>
            <a:pPr marL="255270" lvl="1"/>
            <a:endParaRPr lang="en-US" sz="1600" dirty="0">
              <a:latin typeface="+mn-lt"/>
              <a:cs typeface="Calibri"/>
            </a:endParaRPr>
          </a:p>
          <a:p>
            <a:pPr marL="255270" lvl="1"/>
            <a:r>
              <a:rPr lang="en-US" sz="1600">
                <a:latin typeface="+mn-lt"/>
                <a:cs typeface="Calibri"/>
              </a:rPr>
              <a:t>Manage Application: In addition to the OS, your device could also have custom applications running on them. Device Agent helps manage these custom UWP application by providing you with the capability to install, upgrade, start or stop application remotely. More on this in the subsequent slides.</a:t>
            </a:r>
            <a:endParaRPr lang="en-US" sz="1600" dirty="0">
              <a:latin typeface="+mn-lt"/>
              <a:cs typeface="Calibri"/>
            </a:endParaRPr>
          </a:p>
          <a:p>
            <a:pPr marL="255270" lvl="1"/>
            <a:endParaRPr lang="en-US" sz="1600" dirty="0">
              <a:latin typeface="+mn-lt"/>
              <a:cs typeface="Calibri"/>
            </a:endParaRPr>
          </a:p>
          <a:p>
            <a:pPr marL="541020" lvl="1" indent="-285750">
              <a:buFont typeface="Arial" panose="020B0604020202020204" pitchFamily="34" charset="0"/>
              <a:buChar char="•"/>
            </a:pPr>
            <a:endParaRPr lang="en-US" sz="1600" dirty="0">
              <a:latin typeface="+mn-lt"/>
            </a:endParaRPr>
          </a:p>
          <a:p>
            <a:pPr marL="541020" lvl="1" indent="-285750">
              <a:buFont typeface="Arial" panose="020B0604020202020204" pitchFamily="34" charset="0"/>
              <a:buChar char="•"/>
            </a:pPr>
            <a:r>
              <a:rPr lang="en-US" sz="1600">
                <a:latin typeface="+mn-lt"/>
              </a:rPr>
              <a:t>creates and manages the Azure IoT Hub identities on the device</a:t>
            </a:r>
            <a:endParaRPr lang="en-US"/>
          </a:p>
          <a:p>
            <a:pPr marL="541338" lvl="1" indent="-285750">
              <a:buFont typeface="Arial" panose="020B0604020202020204" pitchFamily="34" charset="0"/>
              <a:buChar char="•"/>
            </a:pPr>
            <a:r>
              <a:rPr lang="en-US" sz="1600" dirty="0">
                <a:latin typeface="+mn-lt"/>
              </a:rPr>
              <a:t>manages the cloud connection and its renewal</a:t>
            </a:r>
          </a:p>
          <a:p>
            <a:pPr marL="541338" lvl="1" indent="-285750">
              <a:buFont typeface="Arial" panose="020B0604020202020204" pitchFamily="34" charset="0"/>
              <a:buChar char="•"/>
            </a:pPr>
            <a:r>
              <a:rPr lang="en-US" sz="1600" dirty="0">
                <a:latin typeface="+mn-lt"/>
              </a:rPr>
              <a:t>provides a plug-in model for platform components, which allows easy onboarding to various Azure services, including discovery, initialization, error reporting and state aggregation</a:t>
            </a:r>
          </a:p>
          <a:p>
            <a:pPr marL="541338" lvl="1" indent="-285750">
              <a:buFont typeface="Arial" panose="020B0604020202020204" pitchFamily="34" charset="0"/>
              <a:buChar char="•"/>
            </a:pPr>
            <a:r>
              <a:rPr lang="en-US" sz="1600" dirty="0">
                <a:latin typeface="+mn-lt"/>
              </a:rPr>
              <a:t>comes with a set of ready-to-ship plug-ins for commonly used platform components</a:t>
            </a:r>
          </a:p>
          <a:p>
            <a:pPr marL="541338" lvl="1" indent="-285750">
              <a:buFont typeface="Arial" panose="020B0604020202020204" pitchFamily="34" charset="0"/>
              <a:buChar char="•"/>
            </a:pPr>
            <a:r>
              <a:rPr lang="en-US" sz="1600" dirty="0">
                <a:latin typeface="+mn-lt"/>
              </a:rPr>
              <a:t>leverages Azure IoT Module twin such that a separate UWP app is no longer required in order to connect to Azure IoT Hub</a:t>
            </a:r>
            <a:endParaRPr lang="en-US" sz="700" dirty="0">
              <a:latin typeface="+mn-lt"/>
            </a:endParaRPr>
          </a:p>
          <a:p>
            <a:pPr marL="0" indent="0">
              <a:buNone/>
            </a:pPr>
            <a:endParaRPr lang="en-US" sz="882" kern="1200" dirty="0">
              <a:solidFill>
                <a:schemeClr val="tx1"/>
              </a:solidFill>
              <a:effectLst/>
              <a:latin typeface="Segoe UI Light" pitchFamily="34" charset="0"/>
              <a:ea typeface="+mn-ea"/>
              <a:cs typeface="+mn-cs"/>
            </a:endParaRPr>
          </a:p>
          <a:p>
            <a:pPr marL="0" indent="0">
              <a:buNone/>
            </a:pPr>
            <a:endParaRPr lang="en-US" dirty="0"/>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6" name="Date Placeholder 5"/>
          <p:cNvSpPr>
            <a:spLocks noGrp="1"/>
          </p:cNvSpPr>
          <p:nvPr>
            <p:ph type="dt" idx="1"/>
          </p:nvPr>
        </p:nvSpPr>
        <p:spPr/>
        <p:txBody>
          <a:bodyPr/>
          <a:lstStyle/>
          <a:p>
            <a:fld id="{386CE63F-9E7F-4C04-9D0D-FCA25A8E9E86}" type="datetime8">
              <a:rPr lang="en-US" smtClean="0"/>
              <a:t>2/28/2020 3:09 PM</a:t>
            </a:fld>
            <a:endParaRPr lang="en-US"/>
          </a:p>
        </p:txBody>
      </p:sp>
      <p:sp>
        <p:nvSpPr>
          <p:cNvPr id="7" name="Slide Number Placeholder 6"/>
          <p:cNvSpPr>
            <a:spLocks noGrp="1"/>
          </p:cNvSpPr>
          <p:nvPr>
            <p:ph type="sldNum" sz="quarter" idx="5"/>
          </p:nvPr>
        </p:nvSpPr>
        <p:spPr/>
        <p:txBody>
          <a:bodyPr/>
          <a:lstStyle/>
          <a:p>
            <a:fld id="{B4008EB6-D09E-4580-8CD6-DDB14511944F}" type="slidenum">
              <a:rPr lang="en-US" smtClean="0"/>
              <a:pPr/>
              <a:t>3</a:t>
            </a:fld>
            <a:endParaRPr lang="en-US"/>
          </a:p>
        </p:txBody>
      </p:sp>
    </p:spTree>
    <p:extLst>
      <p:ext uri="{BB962C8B-B14F-4D97-AF65-F5344CB8AC3E}">
        <p14:creationId xmlns:p14="http://schemas.microsoft.com/office/powerpoint/2010/main" val="2038037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lvl="1"/>
            <a:r>
              <a:rPr lang="en-US">
                <a:cs typeface="Segoe UI"/>
              </a:rPr>
              <a:t>In the previous slides I have been talking about the ready-to use plugins for device management activities. These are the plugins currently available:</a:t>
            </a:r>
            <a:endParaRPr lang="en-US" dirty="0"/>
          </a:p>
          <a:p>
            <a:pPr lvl="1"/>
            <a:endParaRPr lang="en-US" dirty="0"/>
          </a:p>
          <a:p>
            <a:pPr lvl="1"/>
            <a:r>
              <a:rPr lang="en-US" sz="1200" kern="1200">
                <a:solidFill>
                  <a:schemeClr val="tx1"/>
                </a:solidFill>
                <a:effectLst/>
                <a:latin typeface="Segoe UI"/>
                <a:ea typeface="+mn-ea"/>
                <a:cs typeface="+mn-cs"/>
              </a:rPr>
              <a:t>You can get Device Info – in terms of device ID, manufacturer, firmware version, etc.</a:t>
            </a:r>
            <a:endParaRPr lang="en-US">
              <a:ea typeface="+mn-ea"/>
              <a:cs typeface="+mn-cs"/>
            </a:endParaRPr>
          </a:p>
          <a:p>
            <a:pPr lvl="1"/>
            <a:r>
              <a:rPr lang="en-US" sz="1200" kern="1200" dirty="0">
                <a:solidFill>
                  <a:schemeClr val="tx1"/>
                </a:solidFill>
                <a:effectLst/>
                <a:latin typeface="Segoe UI"/>
                <a:ea typeface="+mn-ea"/>
                <a:cs typeface="+mn-cs"/>
              </a:rPr>
              <a:t>Certificate management – that allows you to remotely install or uninstall certificates.</a:t>
            </a:r>
          </a:p>
          <a:p>
            <a:pPr lvl="1"/>
            <a:r>
              <a:rPr lang="en-US" sz="1200" kern="1200" dirty="0">
                <a:solidFill>
                  <a:schemeClr val="tx1"/>
                </a:solidFill>
                <a:effectLst/>
                <a:latin typeface="Segoe UI"/>
                <a:ea typeface="+mn-ea"/>
                <a:cs typeface="+mn-cs"/>
              </a:rPr>
              <a:t>Factory reset – it allows an operator to apply factory image on the device and bringing it to the original state. </a:t>
            </a:r>
          </a:p>
          <a:p>
            <a:pPr lvl="1"/>
            <a:r>
              <a:rPr lang="en-US" sz="1200" kern="1200" dirty="0">
                <a:solidFill>
                  <a:schemeClr val="tx1"/>
                </a:solidFill>
                <a:effectLst/>
                <a:latin typeface="Segoe UI"/>
                <a:ea typeface="+mn-ea"/>
                <a:cs typeface="+mn-cs"/>
              </a:rPr>
              <a:t>Reboot management – you can remotely reboot the device or schedule a reboot during downtime.</a:t>
            </a:r>
          </a:p>
          <a:p>
            <a:pPr lvl="1"/>
            <a:r>
              <a:rPr lang="en-US" sz="1200" kern="1200" dirty="0">
                <a:solidFill>
                  <a:schemeClr val="tx1"/>
                </a:solidFill>
                <a:effectLst/>
                <a:latin typeface="Segoe UI"/>
                <a:ea typeface="+mn-ea"/>
                <a:cs typeface="+mn-cs"/>
              </a:rPr>
              <a:t>Remote wipe – it enables an operator to wipe out all data on the device and restore the device to a clean state. Remote wipe does not uninstall any applications or software that got installed.</a:t>
            </a:r>
          </a:p>
          <a:p>
            <a:pPr lvl="1"/>
            <a:r>
              <a:rPr lang="en-US" sz="1200" kern="1200" dirty="0">
                <a:solidFill>
                  <a:schemeClr val="tx1"/>
                </a:solidFill>
                <a:effectLst/>
                <a:latin typeface="Segoe UI"/>
                <a:ea typeface="+mn-ea"/>
                <a:cs typeface="+mn-cs"/>
              </a:rPr>
              <a:t>Time management - enables an operator to configure a NTP server as well as the time zone for the device.</a:t>
            </a:r>
          </a:p>
          <a:p>
            <a:pPr lvl="1"/>
            <a:r>
              <a:rPr lang="en-US" sz="1200" kern="1200" dirty="0">
                <a:solidFill>
                  <a:schemeClr val="tx1"/>
                </a:solidFill>
                <a:effectLst/>
                <a:latin typeface="Segoe UI"/>
                <a:ea typeface="+mn-ea"/>
                <a:cs typeface="+mn-cs"/>
              </a:rPr>
              <a:t>Windows telemetry management - enables an operator to configure the telemetry level that is being reported from their Windows IoT device.</a:t>
            </a:r>
          </a:p>
          <a:p>
            <a:pPr lvl="1"/>
            <a:r>
              <a:rPr lang="en-US" sz="1200" kern="1200" dirty="0">
                <a:solidFill>
                  <a:schemeClr val="tx1"/>
                </a:solidFill>
                <a:effectLst/>
                <a:latin typeface="Segoe UI"/>
                <a:ea typeface="+mn-ea"/>
                <a:cs typeface="+mn-cs"/>
              </a:rPr>
              <a:t>Windows OS update management - enables an operator to configure Windows Update policies on the device.</a:t>
            </a:r>
          </a:p>
          <a:p>
            <a:pPr lvl="1"/>
            <a:r>
              <a:rPr lang="en-US" sz="1200" kern="1200">
                <a:solidFill>
                  <a:schemeClr val="tx1"/>
                </a:solidFill>
                <a:effectLst/>
                <a:latin typeface="Segoe UI"/>
                <a:ea typeface="+mn-ea"/>
                <a:cs typeface="+mn-cs"/>
              </a:rPr>
              <a:t>Windows Diagnostics</a:t>
            </a:r>
            <a:r>
              <a:rPr lang="en-US"/>
              <a:t> </a:t>
            </a:r>
            <a:r>
              <a:rPr lang="en-US" sz="1200" kern="1200">
                <a:solidFill>
                  <a:schemeClr val="tx1"/>
                </a:solidFill>
                <a:effectLst/>
                <a:latin typeface="Segoe UI"/>
                <a:ea typeface="+mn-ea"/>
                <a:cs typeface="+mn-cs"/>
              </a:rPr>
              <a:t> – It will enable an operator to configure the diagnostics log that should be sent from the IoT device to the cloud.</a:t>
            </a:r>
            <a:endParaRPr lang="en-US" sz="1200" kern="1200">
              <a:solidFill>
                <a:schemeClr val="tx1"/>
              </a:solidFill>
              <a:effectLst/>
              <a:latin typeface="Segoe UI"/>
              <a:cs typeface="Segoe UI"/>
            </a:endParaRPr>
          </a:p>
          <a:p>
            <a:pPr lvl="1"/>
            <a:r>
              <a:rPr lang="en-US">
                <a:cs typeface="Segoe UI"/>
              </a:rPr>
              <a:t>UWP App managemnent: It enables na operator to install, unintall, stop or start an application</a:t>
            </a:r>
            <a:endParaRPr lang="en-US" dirty="0">
              <a:cs typeface="Segoe UI"/>
            </a:endParaRPr>
          </a:p>
        </p:txBody>
      </p:sp>
      <p:sp>
        <p:nvSpPr>
          <p:cNvPr id="4" name="Slide Number Placeholder 3"/>
          <p:cNvSpPr>
            <a:spLocks noGrp="1"/>
          </p:cNvSpPr>
          <p:nvPr>
            <p:ph type="sldNum" sz="quarter" idx="5"/>
          </p:nvPr>
        </p:nvSpPr>
        <p:spPr/>
        <p:txBody>
          <a:bodyPr/>
          <a:lstStyle/>
          <a:p>
            <a:fld id="{811FAE85-20FE-844F-9354-E6E61F84E3F4}" type="slidenum">
              <a:rPr lang="en-US" smtClean="0"/>
              <a:pPr/>
              <a:t>4</a:t>
            </a:fld>
            <a:endParaRPr lang="en-US" dirty="0"/>
          </a:p>
        </p:txBody>
      </p:sp>
    </p:spTree>
    <p:extLst>
      <p:ext uri="{BB962C8B-B14F-4D97-AF65-F5344CB8AC3E}">
        <p14:creationId xmlns:p14="http://schemas.microsoft.com/office/powerpoint/2010/main" val="2736935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bg>
      <p:bgPr>
        <a:solidFill>
          <a:srgbClr val="002050"/>
        </a:solidFill>
        <a:effectLst/>
      </p:bgPr>
    </p:bg>
    <p:spTree>
      <p:nvGrpSpPr>
        <p:cNvPr id="1" name=""/>
        <p:cNvGrpSpPr/>
        <p:nvPr/>
      </p:nvGrpSpPr>
      <p:grpSpPr>
        <a:xfrm>
          <a:off x="0" y="0"/>
          <a:ext cx="0" cy="0"/>
          <a:chOff x="0" y="0"/>
          <a:chExt cx="0" cy="0"/>
        </a:xfrm>
      </p:grpSpPr>
      <p:sp>
        <p:nvSpPr>
          <p:cNvPr id="2" name="TextBox 1"/>
          <p:cNvSpPr txBox="1"/>
          <p:nvPr userDrawn="1"/>
        </p:nvSpPr>
        <p:spPr>
          <a:xfrm>
            <a:off x="223258" y="4784875"/>
            <a:ext cx="1046744" cy="123111"/>
          </a:xfrm>
          <a:prstGeom prst="rect">
            <a:avLst/>
          </a:prstGeom>
          <a:noFill/>
        </p:spPr>
        <p:txBody>
          <a:bodyPr wrap="square" lIns="0" tIns="0" rIns="0" bIns="0" rtlCol="0" anchor="t">
            <a:spAutoFit/>
          </a:bodyPr>
          <a:lstStyle/>
          <a:p>
            <a:pPr algn="l"/>
            <a:r>
              <a:rPr lang="en-US" sz="800" dirty="0">
                <a:solidFill>
                  <a:schemeClr val="bg1"/>
                </a:solidFill>
                <a:latin typeface="Segoe UI"/>
                <a:cs typeface="Segoe UI"/>
              </a:rPr>
              <a:t>Microsoft Confidential</a:t>
            </a:r>
          </a:p>
        </p:txBody>
      </p:sp>
    </p:spTree>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White">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223258" y="4784875"/>
            <a:ext cx="1046744" cy="123111"/>
          </a:xfrm>
          <a:prstGeom prst="rect">
            <a:avLst/>
          </a:prstGeom>
          <a:noFill/>
        </p:spPr>
        <p:txBody>
          <a:bodyPr wrap="square" lIns="0" tIns="0" rIns="0" bIns="0" rtlCol="0" anchor="t">
            <a:spAutoFit/>
          </a:bodyPr>
          <a:lstStyle/>
          <a:p>
            <a:pPr algn="l"/>
            <a:r>
              <a:rPr lang="en-US" sz="800" dirty="0">
                <a:solidFill>
                  <a:schemeClr val="bg1"/>
                </a:solidFill>
                <a:latin typeface="Segoe UI"/>
                <a:cs typeface="Segoe UI"/>
              </a:rPr>
              <a:t>Microsoft Confidential</a:t>
            </a:r>
          </a:p>
        </p:txBody>
      </p:sp>
    </p:spTree>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Column White">
    <p:bg>
      <p:bgPr>
        <a:solidFill>
          <a:schemeClr val="bg1"/>
        </a:solidFill>
        <a:effectLst/>
      </p:bgPr>
    </p:bg>
    <p:spTree>
      <p:nvGrpSpPr>
        <p:cNvPr id="1" name=""/>
        <p:cNvGrpSpPr/>
        <p:nvPr/>
      </p:nvGrpSpPr>
      <p:grpSpPr>
        <a:xfrm>
          <a:off x="0" y="0"/>
          <a:ext cx="0" cy="0"/>
          <a:chOff x="0" y="0"/>
          <a:chExt cx="0" cy="0"/>
        </a:xfrm>
      </p:grpSpPr>
      <p:sp>
        <p:nvSpPr>
          <p:cNvPr id="7" name="Title 1"/>
          <p:cNvSpPr>
            <a:spLocks noGrp="1" noChangeAspect="1"/>
          </p:cNvSpPr>
          <p:nvPr>
            <p:ph type="title"/>
          </p:nvPr>
        </p:nvSpPr>
        <p:spPr>
          <a:xfrm>
            <a:off x="228600" y="268670"/>
            <a:ext cx="8686800" cy="666750"/>
          </a:xfrm>
          <a:prstGeom prst="rect">
            <a:avLst/>
          </a:prstGeom>
        </p:spPr>
        <p:txBody>
          <a:bodyPr lIns="0" tIns="0" rIns="0" bIns="0" anchor="ctr"/>
          <a:lstStyle>
            <a:lvl1pPr algn="l">
              <a:defRPr sz="4400">
                <a:solidFill>
                  <a:schemeClr val="tx2"/>
                </a:solidFill>
                <a:latin typeface="Segoe UI Light"/>
                <a:cs typeface="Segoe UI Light"/>
              </a:defRPr>
            </a:lvl1pPr>
          </a:lstStyle>
          <a:p>
            <a:r>
              <a:rPr lang="en-US" dirty="0"/>
              <a:t>Click to edit Master title style</a:t>
            </a:r>
          </a:p>
        </p:txBody>
      </p:sp>
      <p:sp>
        <p:nvSpPr>
          <p:cNvPr id="8" name="Content Placeholder 2"/>
          <p:cNvSpPr>
            <a:spLocks noGrp="1"/>
          </p:cNvSpPr>
          <p:nvPr>
            <p:ph idx="1" hasCustomPrompt="1"/>
          </p:nvPr>
        </p:nvSpPr>
        <p:spPr>
          <a:xfrm>
            <a:off x="228600" y="978195"/>
            <a:ext cx="8686800" cy="3576389"/>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tx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tx1"/>
                </a:solidFill>
                <a:latin typeface="Segoe UI Light"/>
                <a:cs typeface="Segoe UI Light"/>
              </a:defRPr>
            </a:lvl2pPr>
            <a:lvl3pPr marL="685800" indent="-182880">
              <a:lnSpc>
                <a:spcPct val="100000"/>
              </a:lnSpc>
              <a:spcBef>
                <a:spcPts val="500"/>
              </a:spcBef>
              <a:buFont typeface="Arial"/>
              <a:buChar char="•"/>
              <a:defRPr sz="2000">
                <a:solidFill>
                  <a:schemeClr val="tx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tx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
        <p:nvSpPr>
          <p:cNvPr id="4" name="TextBox 3"/>
          <p:cNvSpPr txBox="1"/>
          <p:nvPr userDrawn="1"/>
        </p:nvSpPr>
        <p:spPr>
          <a:xfrm>
            <a:off x="223258" y="4784875"/>
            <a:ext cx="1046744" cy="123111"/>
          </a:xfrm>
          <a:prstGeom prst="rect">
            <a:avLst/>
          </a:prstGeom>
          <a:noFill/>
        </p:spPr>
        <p:txBody>
          <a:bodyPr wrap="square" lIns="0" tIns="0" rIns="0" bIns="0" rtlCol="0" anchor="t">
            <a:spAutoFit/>
          </a:bodyPr>
          <a:lstStyle/>
          <a:p>
            <a:pPr algn="l"/>
            <a:r>
              <a:rPr lang="en-US" sz="800" dirty="0">
                <a:solidFill>
                  <a:schemeClr val="bg1"/>
                </a:solidFill>
                <a:latin typeface="Segoe UI"/>
                <a:cs typeface="Segoe UI"/>
              </a:rPr>
              <a:t>Microsoft Confidential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lumn White">
    <p:bg>
      <p:bgPr>
        <a:solidFill>
          <a:schemeClr val="bg1"/>
        </a:solidFill>
        <a:effectLst/>
      </p:bgPr>
    </p:bg>
    <p:spTree>
      <p:nvGrpSpPr>
        <p:cNvPr id="1" name=""/>
        <p:cNvGrpSpPr/>
        <p:nvPr/>
      </p:nvGrpSpPr>
      <p:grpSpPr>
        <a:xfrm>
          <a:off x="0" y="0"/>
          <a:ext cx="0" cy="0"/>
          <a:chOff x="0" y="0"/>
          <a:chExt cx="0" cy="0"/>
        </a:xfrm>
      </p:grpSpPr>
      <p:sp>
        <p:nvSpPr>
          <p:cNvPr id="18" name="Title 1"/>
          <p:cNvSpPr>
            <a:spLocks noGrp="1" noChangeAspect="1"/>
          </p:cNvSpPr>
          <p:nvPr>
            <p:ph type="title"/>
          </p:nvPr>
        </p:nvSpPr>
        <p:spPr>
          <a:xfrm>
            <a:off x="228600" y="268670"/>
            <a:ext cx="8686800" cy="666750"/>
          </a:xfrm>
          <a:prstGeom prst="rect">
            <a:avLst/>
          </a:prstGeom>
        </p:spPr>
        <p:txBody>
          <a:bodyPr lIns="0" tIns="0" rIns="0" bIns="0" anchor="ctr"/>
          <a:lstStyle>
            <a:lvl1pPr algn="l">
              <a:defRPr sz="4400">
                <a:solidFill>
                  <a:schemeClr val="tx2"/>
                </a:solidFill>
                <a:latin typeface="Segoe UI Light"/>
                <a:cs typeface="Segoe UI Light"/>
              </a:defRPr>
            </a:lvl1pPr>
          </a:lstStyle>
          <a:p>
            <a:r>
              <a:rPr lang="en-US" dirty="0"/>
              <a:t>Click to edit Master title style</a:t>
            </a:r>
          </a:p>
        </p:txBody>
      </p:sp>
      <p:sp>
        <p:nvSpPr>
          <p:cNvPr id="5" name="TextBox 4"/>
          <p:cNvSpPr txBox="1"/>
          <p:nvPr userDrawn="1"/>
        </p:nvSpPr>
        <p:spPr>
          <a:xfrm>
            <a:off x="223258" y="4784875"/>
            <a:ext cx="1046744" cy="123111"/>
          </a:xfrm>
          <a:prstGeom prst="rect">
            <a:avLst/>
          </a:prstGeom>
          <a:noFill/>
        </p:spPr>
        <p:txBody>
          <a:bodyPr wrap="square" lIns="0" tIns="0" rIns="0" bIns="0" rtlCol="0" anchor="t">
            <a:spAutoFit/>
          </a:bodyPr>
          <a:lstStyle/>
          <a:p>
            <a:pPr algn="l"/>
            <a:r>
              <a:rPr lang="en-US" sz="800" dirty="0">
                <a:solidFill>
                  <a:schemeClr val="bg1"/>
                </a:solidFill>
                <a:latin typeface="Segoe UI"/>
                <a:cs typeface="Segoe UI"/>
              </a:rPr>
              <a:t>Microsoft Confidential</a:t>
            </a:r>
          </a:p>
        </p:txBody>
      </p:sp>
      <p:sp>
        <p:nvSpPr>
          <p:cNvPr id="8" name="Content Placeholder 2"/>
          <p:cNvSpPr>
            <a:spLocks noGrp="1"/>
          </p:cNvSpPr>
          <p:nvPr>
            <p:ph idx="1" hasCustomPrompt="1"/>
          </p:nvPr>
        </p:nvSpPr>
        <p:spPr>
          <a:xfrm>
            <a:off x="228600" y="978195"/>
            <a:ext cx="4343400" cy="3576389"/>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tx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tx1"/>
                </a:solidFill>
                <a:latin typeface="Segoe UI Light"/>
                <a:cs typeface="Segoe UI Light"/>
              </a:defRPr>
            </a:lvl2pPr>
            <a:lvl3pPr marL="685800" indent="-182880">
              <a:lnSpc>
                <a:spcPct val="100000"/>
              </a:lnSpc>
              <a:spcBef>
                <a:spcPts val="500"/>
              </a:spcBef>
              <a:buFont typeface="Arial"/>
              <a:buChar char="•"/>
              <a:defRPr sz="2000">
                <a:solidFill>
                  <a:schemeClr val="tx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tx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
        <p:nvSpPr>
          <p:cNvPr id="9" name="Content Placeholder 2"/>
          <p:cNvSpPr>
            <a:spLocks noGrp="1"/>
          </p:cNvSpPr>
          <p:nvPr>
            <p:ph idx="10" hasCustomPrompt="1"/>
          </p:nvPr>
        </p:nvSpPr>
        <p:spPr>
          <a:xfrm>
            <a:off x="4572000" y="978195"/>
            <a:ext cx="4343400" cy="3576389"/>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tx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tx1"/>
                </a:solidFill>
                <a:latin typeface="Segoe UI Light"/>
                <a:cs typeface="Segoe UI Light"/>
              </a:defRPr>
            </a:lvl2pPr>
            <a:lvl3pPr marL="685800" indent="-182880">
              <a:lnSpc>
                <a:spcPct val="100000"/>
              </a:lnSpc>
              <a:spcBef>
                <a:spcPts val="500"/>
              </a:spcBef>
              <a:buFont typeface="Arial"/>
              <a:buChar char="•"/>
              <a:defRPr sz="2000">
                <a:solidFill>
                  <a:schemeClr val="tx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tx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Subhead White">
    <p:bg>
      <p:bgPr>
        <a:solidFill>
          <a:schemeClr val="bg1"/>
        </a:solidFill>
        <a:effectLst/>
      </p:bgPr>
    </p:bg>
    <p:spTree>
      <p:nvGrpSpPr>
        <p:cNvPr id="1" name=""/>
        <p:cNvGrpSpPr/>
        <p:nvPr/>
      </p:nvGrpSpPr>
      <p:grpSpPr>
        <a:xfrm>
          <a:off x="0" y="0"/>
          <a:ext cx="0" cy="0"/>
          <a:chOff x="0" y="0"/>
          <a:chExt cx="0" cy="0"/>
        </a:xfrm>
      </p:grpSpPr>
      <p:sp>
        <p:nvSpPr>
          <p:cNvPr id="9" name="Title 1"/>
          <p:cNvSpPr>
            <a:spLocks noGrp="1" noChangeAspect="1"/>
          </p:cNvSpPr>
          <p:nvPr>
            <p:ph type="title"/>
          </p:nvPr>
        </p:nvSpPr>
        <p:spPr>
          <a:xfrm>
            <a:off x="228600" y="268670"/>
            <a:ext cx="8686800" cy="666750"/>
          </a:xfrm>
          <a:prstGeom prst="rect">
            <a:avLst/>
          </a:prstGeom>
        </p:spPr>
        <p:txBody>
          <a:bodyPr lIns="0" tIns="0" rIns="0" bIns="0" anchor="ctr"/>
          <a:lstStyle>
            <a:lvl1pPr algn="l">
              <a:defRPr sz="4400">
                <a:solidFill>
                  <a:schemeClr val="tx2"/>
                </a:solidFill>
                <a:latin typeface="Segoe UI Light"/>
                <a:cs typeface="Segoe UI Light"/>
              </a:defRPr>
            </a:lvl1pPr>
          </a:lstStyle>
          <a:p>
            <a:r>
              <a:rPr lang="en-US" dirty="0"/>
              <a:t>Click to edit Master title style</a:t>
            </a:r>
          </a:p>
        </p:txBody>
      </p:sp>
      <p:sp>
        <p:nvSpPr>
          <p:cNvPr id="10" name="Text Placeholder 2"/>
          <p:cNvSpPr>
            <a:spLocks noGrp="1"/>
          </p:cNvSpPr>
          <p:nvPr>
            <p:ph type="body" idx="11"/>
          </p:nvPr>
        </p:nvSpPr>
        <p:spPr>
          <a:xfrm>
            <a:off x="228599" y="964753"/>
            <a:ext cx="8686800" cy="415816"/>
          </a:xfrm>
          <a:prstGeom prst="rect">
            <a:avLst/>
          </a:prstGeom>
        </p:spPr>
        <p:txBody>
          <a:bodyPr lIns="0" tIns="0" rIns="0" bIns="0" anchor="ctr"/>
          <a:lstStyle>
            <a:lvl1pPr marL="0" indent="0">
              <a:buNone/>
              <a:defRPr sz="2500" b="0">
                <a:solidFill>
                  <a:schemeClr val="accent1"/>
                </a:solidFill>
                <a:latin typeface="Segoe UI"/>
                <a:cs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Box 4"/>
          <p:cNvSpPr txBox="1"/>
          <p:nvPr userDrawn="1"/>
        </p:nvSpPr>
        <p:spPr>
          <a:xfrm>
            <a:off x="223258" y="4784875"/>
            <a:ext cx="1046744" cy="123111"/>
          </a:xfrm>
          <a:prstGeom prst="rect">
            <a:avLst/>
          </a:prstGeom>
          <a:noFill/>
        </p:spPr>
        <p:txBody>
          <a:bodyPr wrap="square" lIns="0" tIns="0" rIns="0" bIns="0" rtlCol="0" anchor="t">
            <a:spAutoFit/>
          </a:bodyPr>
          <a:lstStyle/>
          <a:p>
            <a:pPr algn="l"/>
            <a:r>
              <a:rPr lang="en-US" sz="800" dirty="0">
                <a:solidFill>
                  <a:schemeClr val="bg1"/>
                </a:solidFill>
                <a:latin typeface="Segoe UI"/>
                <a:cs typeface="Segoe UI"/>
              </a:rPr>
              <a:t>Microsoft Confidential</a:t>
            </a:r>
          </a:p>
        </p:txBody>
      </p:sp>
      <p:sp>
        <p:nvSpPr>
          <p:cNvPr id="7" name="Content Placeholder 2"/>
          <p:cNvSpPr>
            <a:spLocks noGrp="1"/>
          </p:cNvSpPr>
          <p:nvPr>
            <p:ph idx="1" hasCustomPrompt="1"/>
          </p:nvPr>
        </p:nvSpPr>
        <p:spPr>
          <a:xfrm>
            <a:off x="228600" y="1389321"/>
            <a:ext cx="8686800" cy="3165263"/>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tx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tx1"/>
                </a:solidFill>
                <a:latin typeface="Segoe UI Light"/>
                <a:cs typeface="Segoe UI Light"/>
              </a:defRPr>
            </a:lvl2pPr>
            <a:lvl3pPr marL="685800" indent="-182880">
              <a:lnSpc>
                <a:spcPct val="100000"/>
              </a:lnSpc>
              <a:spcBef>
                <a:spcPts val="500"/>
              </a:spcBef>
              <a:buFont typeface="Arial"/>
              <a:buChar char="•"/>
              <a:defRPr sz="2000">
                <a:solidFill>
                  <a:schemeClr val="tx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tx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lumn Subhead White">
    <p:bg>
      <p:bgPr>
        <a:solidFill>
          <a:schemeClr val="bg1"/>
        </a:solidFill>
        <a:effectLst/>
      </p:bgPr>
    </p:bg>
    <p:spTree>
      <p:nvGrpSpPr>
        <p:cNvPr id="1" name=""/>
        <p:cNvGrpSpPr/>
        <p:nvPr/>
      </p:nvGrpSpPr>
      <p:grpSpPr>
        <a:xfrm>
          <a:off x="0" y="0"/>
          <a:ext cx="0" cy="0"/>
          <a:chOff x="0" y="0"/>
          <a:chExt cx="0" cy="0"/>
        </a:xfrm>
      </p:grpSpPr>
      <p:sp>
        <p:nvSpPr>
          <p:cNvPr id="8" name="Title 1"/>
          <p:cNvSpPr>
            <a:spLocks noGrp="1" noChangeAspect="1"/>
          </p:cNvSpPr>
          <p:nvPr>
            <p:ph type="title"/>
          </p:nvPr>
        </p:nvSpPr>
        <p:spPr>
          <a:xfrm>
            <a:off x="228600" y="268670"/>
            <a:ext cx="8686800" cy="666750"/>
          </a:xfrm>
          <a:prstGeom prst="rect">
            <a:avLst/>
          </a:prstGeom>
        </p:spPr>
        <p:txBody>
          <a:bodyPr lIns="0" tIns="0" rIns="0" bIns="0" anchor="ctr"/>
          <a:lstStyle>
            <a:lvl1pPr algn="l">
              <a:defRPr sz="4400">
                <a:solidFill>
                  <a:schemeClr val="tx2"/>
                </a:solidFill>
                <a:latin typeface="Segoe UI Light"/>
                <a:cs typeface="Segoe UI Light"/>
              </a:defRPr>
            </a:lvl1pPr>
          </a:lstStyle>
          <a:p>
            <a:r>
              <a:rPr lang="en-US" dirty="0"/>
              <a:t>Click to edit Master title style</a:t>
            </a:r>
          </a:p>
        </p:txBody>
      </p:sp>
      <p:sp>
        <p:nvSpPr>
          <p:cNvPr id="10" name="TextBox 9"/>
          <p:cNvSpPr txBox="1"/>
          <p:nvPr userDrawn="1"/>
        </p:nvSpPr>
        <p:spPr>
          <a:xfrm>
            <a:off x="223258" y="4784875"/>
            <a:ext cx="1046744" cy="123111"/>
          </a:xfrm>
          <a:prstGeom prst="rect">
            <a:avLst/>
          </a:prstGeom>
          <a:noFill/>
        </p:spPr>
        <p:txBody>
          <a:bodyPr wrap="square" lIns="0" tIns="0" rIns="0" bIns="0" rtlCol="0" anchor="t">
            <a:spAutoFit/>
          </a:bodyPr>
          <a:lstStyle/>
          <a:p>
            <a:pPr algn="l"/>
            <a:r>
              <a:rPr lang="en-US" sz="800" dirty="0">
                <a:solidFill>
                  <a:schemeClr val="bg1"/>
                </a:solidFill>
                <a:latin typeface="Segoe UI"/>
                <a:cs typeface="Segoe UI"/>
              </a:rPr>
              <a:t>Microsoft Confidential</a:t>
            </a:r>
          </a:p>
        </p:txBody>
      </p:sp>
      <p:sp>
        <p:nvSpPr>
          <p:cNvPr id="14" name="Text Placeholder 2"/>
          <p:cNvSpPr>
            <a:spLocks noGrp="1"/>
          </p:cNvSpPr>
          <p:nvPr>
            <p:ph type="body" idx="11"/>
          </p:nvPr>
        </p:nvSpPr>
        <p:spPr>
          <a:xfrm>
            <a:off x="228599" y="964753"/>
            <a:ext cx="4343400" cy="415816"/>
          </a:xfrm>
          <a:prstGeom prst="rect">
            <a:avLst/>
          </a:prstGeom>
        </p:spPr>
        <p:txBody>
          <a:bodyPr lIns="0" tIns="0" rIns="0" bIns="0" anchor="ctr"/>
          <a:lstStyle>
            <a:lvl1pPr marL="0" indent="0">
              <a:buNone/>
              <a:defRPr sz="2500" b="0">
                <a:solidFill>
                  <a:schemeClr val="accent1"/>
                </a:solidFill>
                <a:latin typeface="Segoe UI"/>
                <a:cs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Content Placeholder 2"/>
          <p:cNvSpPr>
            <a:spLocks noGrp="1"/>
          </p:cNvSpPr>
          <p:nvPr>
            <p:ph idx="1" hasCustomPrompt="1"/>
          </p:nvPr>
        </p:nvSpPr>
        <p:spPr>
          <a:xfrm>
            <a:off x="228600" y="1389321"/>
            <a:ext cx="4343400" cy="3165263"/>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tx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tx1"/>
                </a:solidFill>
                <a:latin typeface="Segoe UI Light"/>
                <a:cs typeface="Segoe UI Light"/>
              </a:defRPr>
            </a:lvl2pPr>
            <a:lvl3pPr marL="685800" indent="-182880">
              <a:lnSpc>
                <a:spcPct val="100000"/>
              </a:lnSpc>
              <a:spcBef>
                <a:spcPts val="500"/>
              </a:spcBef>
              <a:buFont typeface="Arial"/>
              <a:buChar char="•"/>
              <a:defRPr sz="2000">
                <a:solidFill>
                  <a:schemeClr val="tx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tx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
        <p:nvSpPr>
          <p:cNvPr id="16" name="Text Placeholder 2"/>
          <p:cNvSpPr>
            <a:spLocks noGrp="1"/>
          </p:cNvSpPr>
          <p:nvPr>
            <p:ph type="body" idx="12"/>
          </p:nvPr>
        </p:nvSpPr>
        <p:spPr>
          <a:xfrm>
            <a:off x="4571999" y="964753"/>
            <a:ext cx="4343400" cy="415816"/>
          </a:xfrm>
          <a:prstGeom prst="rect">
            <a:avLst/>
          </a:prstGeom>
        </p:spPr>
        <p:txBody>
          <a:bodyPr lIns="0" tIns="0" rIns="0" bIns="0" anchor="ctr"/>
          <a:lstStyle>
            <a:lvl1pPr marL="0" indent="0">
              <a:buNone/>
              <a:defRPr sz="2500" b="0">
                <a:solidFill>
                  <a:schemeClr val="accent1"/>
                </a:solidFill>
                <a:latin typeface="Segoe UI"/>
                <a:cs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7" name="Content Placeholder 2"/>
          <p:cNvSpPr>
            <a:spLocks noGrp="1"/>
          </p:cNvSpPr>
          <p:nvPr>
            <p:ph idx="13" hasCustomPrompt="1"/>
          </p:nvPr>
        </p:nvSpPr>
        <p:spPr>
          <a:xfrm>
            <a:off x="4572000" y="1389321"/>
            <a:ext cx="4343400" cy="3165263"/>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tx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tx1"/>
                </a:solidFill>
                <a:latin typeface="Segoe UI Light"/>
                <a:cs typeface="Segoe UI Light"/>
              </a:defRPr>
            </a:lvl2pPr>
            <a:lvl3pPr marL="685800" indent="-182880">
              <a:lnSpc>
                <a:spcPct val="100000"/>
              </a:lnSpc>
              <a:spcBef>
                <a:spcPts val="500"/>
              </a:spcBef>
              <a:buFont typeface="Arial"/>
              <a:buChar char="•"/>
              <a:defRPr sz="2000">
                <a:solidFill>
                  <a:schemeClr val="tx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tx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One Column">
    <p:bg>
      <p:bgPr>
        <a:solidFill>
          <a:srgbClr val="002050"/>
        </a:solidFill>
        <a:effectLst/>
      </p:bgPr>
    </p:bg>
    <p:spTree>
      <p:nvGrpSpPr>
        <p:cNvPr id="1" name=""/>
        <p:cNvGrpSpPr/>
        <p:nvPr/>
      </p:nvGrpSpPr>
      <p:grpSpPr>
        <a:xfrm>
          <a:off x="0" y="0"/>
          <a:ext cx="0" cy="0"/>
          <a:chOff x="0" y="0"/>
          <a:chExt cx="0" cy="0"/>
        </a:xfrm>
      </p:grpSpPr>
      <p:sp>
        <p:nvSpPr>
          <p:cNvPr id="7" name="Title 1"/>
          <p:cNvSpPr>
            <a:spLocks noGrp="1" noChangeAspect="1"/>
          </p:cNvSpPr>
          <p:nvPr>
            <p:ph type="title"/>
          </p:nvPr>
        </p:nvSpPr>
        <p:spPr>
          <a:xfrm>
            <a:off x="228600" y="268670"/>
            <a:ext cx="8686800" cy="666750"/>
          </a:xfrm>
          <a:prstGeom prst="rect">
            <a:avLst/>
          </a:prstGeom>
        </p:spPr>
        <p:txBody>
          <a:bodyPr lIns="0" tIns="0" rIns="0" bIns="0" anchor="ctr"/>
          <a:lstStyle>
            <a:lvl1pPr algn="l">
              <a:defRPr sz="4400">
                <a:solidFill>
                  <a:srgbClr val="FFFFFF"/>
                </a:solidFill>
                <a:latin typeface="Segoe UI Light"/>
                <a:cs typeface="Segoe UI Light"/>
              </a:defRPr>
            </a:lvl1pPr>
          </a:lstStyle>
          <a:p>
            <a:r>
              <a:rPr lang="en-US"/>
              <a:t>Click to edit Master title style</a:t>
            </a:r>
            <a:endParaRPr lang="en-US" dirty="0"/>
          </a:p>
        </p:txBody>
      </p:sp>
      <p:sp>
        <p:nvSpPr>
          <p:cNvPr id="8" name="Content Placeholder 2"/>
          <p:cNvSpPr>
            <a:spLocks noGrp="1"/>
          </p:cNvSpPr>
          <p:nvPr>
            <p:ph idx="1" hasCustomPrompt="1"/>
          </p:nvPr>
        </p:nvSpPr>
        <p:spPr>
          <a:xfrm>
            <a:off x="228600" y="978195"/>
            <a:ext cx="8686800" cy="3576389"/>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bg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bg1"/>
                </a:solidFill>
                <a:latin typeface="Segoe UI Light"/>
                <a:cs typeface="Segoe UI Light"/>
              </a:defRPr>
            </a:lvl2pPr>
            <a:lvl3pPr marL="685800" indent="-182880">
              <a:lnSpc>
                <a:spcPct val="100000"/>
              </a:lnSpc>
              <a:spcBef>
                <a:spcPts val="500"/>
              </a:spcBef>
              <a:buFont typeface="Arial"/>
              <a:buChar char="•"/>
              <a:defRPr sz="2000">
                <a:solidFill>
                  <a:schemeClr val="bg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bg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Tree>
    <p:extLst>
      <p:ext uri="{BB962C8B-B14F-4D97-AF65-F5344CB8AC3E}">
        <p14:creationId xmlns:p14="http://schemas.microsoft.com/office/powerpoint/2010/main" val="102768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wo Column">
    <p:bg>
      <p:bgPr>
        <a:solidFill>
          <a:srgbClr val="002050"/>
        </a:solidFill>
        <a:effectLst/>
      </p:bgPr>
    </p:bg>
    <p:spTree>
      <p:nvGrpSpPr>
        <p:cNvPr id="1" name=""/>
        <p:cNvGrpSpPr/>
        <p:nvPr/>
      </p:nvGrpSpPr>
      <p:grpSpPr>
        <a:xfrm>
          <a:off x="0" y="0"/>
          <a:ext cx="0" cy="0"/>
          <a:chOff x="0" y="0"/>
          <a:chExt cx="0" cy="0"/>
        </a:xfrm>
      </p:grpSpPr>
      <p:sp>
        <p:nvSpPr>
          <p:cNvPr id="18" name="Title 1"/>
          <p:cNvSpPr>
            <a:spLocks noGrp="1" noChangeAspect="1"/>
          </p:cNvSpPr>
          <p:nvPr>
            <p:ph type="title"/>
          </p:nvPr>
        </p:nvSpPr>
        <p:spPr>
          <a:xfrm>
            <a:off x="228600" y="268670"/>
            <a:ext cx="8686800" cy="666750"/>
          </a:xfrm>
          <a:prstGeom prst="rect">
            <a:avLst/>
          </a:prstGeom>
        </p:spPr>
        <p:txBody>
          <a:bodyPr lIns="0" tIns="0" rIns="0" bIns="0" anchor="ctr"/>
          <a:lstStyle>
            <a:lvl1pPr algn="l">
              <a:defRPr sz="4400">
                <a:solidFill>
                  <a:srgbClr val="FFFFFF"/>
                </a:solidFill>
                <a:latin typeface="Segoe UI Light"/>
                <a:cs typeface="Segoe UI Light"/>
              </a:defRPr>
            </a:lvl1pPr>
          </a:lstStyle>
          <a:p>
            <a:r>
              <a:rPr lang="en-US"/>
              <a:t>Click to edit Master title style</a:t>
            </a:r>
            <a:endParaRPr lang="en-US" dirty="0"/>
          </a:p>
        </p:txBody>
      </p:sp>
      <p:sp>
        <p:nvSpPr>
          <p:cNvPr id="8" name="Content Placeholder 2"/>
          <p:cNvSpPr>
            <a:spLocks noGrp="1"/>
          </p:cNvSpPr>
          <p:nvPr>
            <p:ph idx="1" hasCustomPrompt="1"/>
          </p:nvPr>
        </p:nvSpPr>
        <p:spPr>
          <a:xfrm>
            <a:off x="228600" y="978195"/>
            <a:ext cx="4343400" cy="3576389"/>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bg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bg1"/>
                </a:solidFill>
                <a:latin typeface="Segoe UI Light"/>
                <a:cs typeface="Segoe UI Light"/>
              </a:defRPr>
            </a:lvl2pPr>
            <a:lvl3pPr marL="685800" indent="-182880">
              <a:lnSpc>
                <a:spcPct val="100000"/>
              </a:lnSpc>
              <a:spcBef>
                <a:spcPts val="500"/>
              </a:spcBef>
              <a:buFont typeface="Arial"/>
              <a:buChar char="•"/>
              <a:defRPr sz="2000">
                <a:solidFill>
                  <a:schemeClr val="bg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bg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
        <p:nvSpPr>
          <p:cNvPr id="9" name="Content Placeholder 2"/>
          <p:cNvSpPr>
            <a:spLocks noGrp="1"/>
          </p:cNvSpPr>
          <p:nvPr>
            <p:ph idx="10" hasCustomPrompt="1"/>
          </p:nvPr>
        </p:nvSpPr>
        <p:spPr>
          <a:xfrm>
            <a:off x="4572000" y="978195"/>
            <a:ext cx="4343400" cy="3576389"/>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bg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bg1"/>
                </a:solidFill>
                <a:latin typeface="Segoe UI Light"/>
                <a:cs typeface="Segoe UI Light"/>
              </a:defRPr>
            </a:lvl2pPr>
            <a:lvl3pPr marL="685800" indent="-182880">
              <a:lnSpc>
                <a:spcPct val="100000"/>
              </a:lnSpc>
              <a:spcBef>
                <a:spcPts val="500"/>
              </a:spcBef>
              <a:buFont typeface="Arial"/>
              <a:buChar char="•"/>
              <a:defRPr sz="2000">
                <a:solidFill>
                  <a:schemeClr val="bg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bg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Tree>
    <p:extLst>
      <p:ext uri="{BB962C8B-B14F-4D97-AF65-F5344CB8AC3E}">
        <p14:creationId xmlns:p14="http://schemas.microsoft.com/office/powerpoint/2010/main" val="1434423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Title">
    <p:bg>
      <p:bgPr>
        <a:solidFill>
          <a:srgbClr val="0078D7"/>
        </a:solidFill>
        <a:effectLst/>
      </p:bgPr>
    </p:bg>
    <p:spTree>
      <p:nvGrpSpPr>
        <p:cNvPr id="1" name=""/>
        <p:cNvGrpSpPr/>
        <p:nvPr/>
      </p:nvGrpSpPr>
      <p:grpSpPr>
        <a:xfrm>
          <a:off x="0" y="0"/>
          <a:ext cx="0" cy="0"/>
          <a:chOff x="0" y="0"/>
          <a:chExt cx="0" cy="0"/>
        </a:xfrm>
      </p:grpSpPr>
      <p:sp>
        <p:nvSpPr>
          <p:cNvPr id="4" name="Title 1"/>
          <p:cNvSpPr>
            <a:spLocks noGrp="1" noChangeAspect="1"/>
          </p:cNvSpPr>
          <p:nvPr>
            <p:ph type="title"/>
          </p:nvPr>
        </p:nvSpPr>
        <p:spPr>
          <a:xfrm>
            <a:off x="228600" y="1466850"/>
            <a:ext cx="8686800" cy="1868532"/>
          </a:xfrm>
          <a:prstGeom prst="rect">
            <a:avLst/>
          </a:prstGeom>
        </p:spPr>
        <p:txBody>
          <a:bodyPr lIns="0" tIns="0" rIns="0" bIns="0" anchor="ctr"/>
          <a:lstStyle>
            <a:lvl1pPr algn="l">
              <a:defRPr sz="5400">
                <a:solidFill>
                  <a:srgbClr val="FFFFFF"/>
                </a:solidFill>
                <a:latin typeface="Segoe UI Light"/>
                <a:cs typeface="Segoe UI Light"/>
              </a:defRPr>
            </a:lvl1pPr>
          </a:lstStyle>
          <a:p>
            <a:r>
              <a:rPr lang="en-US"/>
              <a:t>Click to edit Master title style</a:t>
            </a:r>
            <a:endParaRPr lang="en-US" dirty="0"/>
          </a:p>
        </p:txBody>
      </p:sp>
    </p:spTree>
    <p:extLst>
      <p:ext uri="{BB962C8B-B14F-4D97-AF65-F5344CB8AC3E}">
        <p14:creationId xmlns:p14="http://schemas.microsoft.com/office/powerpoint/2010/main" val="2915266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Subhead">
    <p:bg>
      <p:bgPr>
        <a:solidFill>
          <a:srgbClr val="002050"/>
        </a:solidFill>
        <a:effectLst/>
      </p:bgPr>
    </p:bg>
    <p:spTree>
      <p:nvGrpSpPr>
        <p:cNvPr id="1" name=""/>
        <p:cNvGrpSpPr/>
        <p:nvPr/>
      </p:nvGrpSpPr>
      <p:grpSpPr>
        <a:xfrm>
          <a:off x="0" y="0"/>
          <a:ext cx="0" cy="0"/>
          <a:chOff x="0" y="0"/>
          <a:chExt cx="0" cy="0"/>
        </a:xfrm>
      </p:grpSpPr>
      <p:sp>
        <p:nvSpPr>
          <p:cNvPr id="8" name="Title 1"/>
          <p:cNvSpPr>
            <a:spLocks noGrp="1" noChangeAspect="1"/>
          </p:cNvSpPr>
          <p:nvPr>
            <p:ph type="title"/>
          </p:nvPr>
        </p:nvSpPr>
        <p:spPr>
          <a:xfrm>
            <a:off x="228600" y="268670"/>
            <a:ext cx="8686800" cy="666750"/>
          </a:xfrm>
          <a:prstGeom prst="rect">
            <a:avLst/>
          </a:prstGeom>
        </p:spPr>
        <p:txBody>
          <a:bodyPr lIns="0" tIns="0" rIns="0" bIns="0" anchor="ctr"/>
          <a:lstStyle>
            <a:lvl1pPr algn="l">
              <a:defRPr sz="4400">
                <a:solidFill>
                  <a:srgbClr val="FFFFFF"/>
                </a:solidFill>
                <a:latin typeface="Segoe UI Light"/>
                <a:cs typeface="Segoe UI Light"/>
              </a:defRPr>
            </a:lvl1pPr>
          </a:lstStyle>
          <a:p>
            <a:r>
              <a:rPr lang="en-US"/>
              <a:t>Click to edit Master title style</a:t>
            </a:r>
            <a:endParaRPr lang="en-US" dirty="0"/>
          </a:p>
        </p:txBody>
      </p:sp>
      <p:sp>
        <p:nvSpPr>
          <p:cNvPr id="14" name="Text Placeholder 2"/>
          <p:cNvSpPr>
            <a:spLocks noGrp="1"/>
          </p:cNvSpPr>
          <p:nvPr>
            <p:ph type="body" idx="11"/>
          </p:nvPr>
        </p:nvSpPr>
        <p:spPr>
          <a:xfrm>
            <a:off x="228599" y="964753"/>
            <a:ext cx="4343400" cy="415816"/>
          </a:xfrm>
          <a:prstGeom prst="rect">
            <a:avLst/>
          </a:prstGeom>
        </p:spPr>
        <p:txBody>
          <a:bodyPr lIns="0" tIns="0" rIns="0" bIns="0" anchor="ctr"/>
          <a:lstStyle>
            <a:lvl1pPr marL="0" indent="0">
              <a:buNone/>
              <a:defRPr sz="2500" b="0">
                <a:solidFill>
                  <a:schemeClr val="bg1"/>
                </a:solidFill>
                <a:latin typeface="Segoe UI"/>
                <a:cs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Content Placeholder 2"/>
          <p:cNvSpPr>
            <a:spLocks noGrp="1"/>
          </p:cNvSpPr>
          <p:nvPr>
            <p:ph idx="1" hasCustomPrompt="1"/>
          </p:nvPr>
        </p:nvSpPr>
        <p:spPr>
          <a:xfrm>
            <a:off x="228600" y="1389321"/>
            <a:ext cx="4343400" cy="3165263"/>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bg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bg1"/>
                </a:solidFill>
                <a:latin typeface="Segoe UI Light"/>
                <a:cs typeface="Segoe UI Light"/>
              </a:defRPr>
            </a:lvl2pPr>
            <a:lvl3pPr marL="685800" indent="-182880">
              <a:lnSpc>
                <a:spcPct val="100000"/>
              </a:lnSpc>
              <a:spcBef>
                <a:spcPts val="500"/>
              </a:spcBef>
              <a:buFont typeface="Arial"/>
              <a:buChar char="•"/>
              <a:defRPr sz="2000">
                <a:solidFill>
                  <a:schemeClr val="bg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bg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
        <p:nvSpPr>
          <p:cNvPr id="16" name="Text Placeholder 2"/>
          <p:cNvSpPr>
            <a:spLocks noGrp="1"/>
          </p:cNvSpPr>
          <p:nvPr>
            <p:ph type="body" idx="12"/>
          </p:nvPr>
        </p:nvSpPr>
        <p:spPr>
          <a:xfrm>
            <a:off x="4571999" y="964753"/>
            <a:ext cx="4343400" cy="415816"/>
          </a:xfrm>
          <a:prstGeom prst="rect">
            <a:avLst/>
          </a:prstGeom>
        </p:spPr>
        <p:txBody>
          <a:bodyPr lIns="0" tIns="0" rIns="0" bIns="0" anchor="ctr"/>
          <a:lstStyle>
            <a:lvl1pPr marL="0" indent="0">
              <a:buNone/>
              <a:defRPr sz="2500" b="0">
                <a:solidFill>
                  <a:schemeClr val="bg1"/>
                </a:solidFill>
                <a:latin typeface="Segoe UI"/>
                <a:cs typeface="Segoe U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Content Placeholder 2"/>
          <p:cNvSpPr>
            <a:spLocks noGrp="1"/>
          </p:cNvSpPr>
          <p:nvPr>
            <p:ph idx="13" hasCustomPrompt="1"/>
          </p:nvPr>
        </p:nvSpPr>
        <p:spPr>
          <a:xfrm>
            <a:off x="4572000" y="1389321"/>
            <a:ext cx="4343400" cy="3165263"/>
          </a:xfrm>
          <a:prstGeom prst="rect">
            <a:avLst/>
          </a:prstGeom>
        </p:spPr>
        <p:txBody>
          <a:bodyPr lIns="0" tIns="0" rIns="0" bIns="0"/>
          <a:lstStyle>
            <a:lvl1pPr marL="182880" indent="-182880">
              <a:lnSpc>
                <a:spcPct val="100000"/>
              </a:lnSpc>
              <a:spcBef>
                <a:spcPts val="500"/>
              </a:spcBef>
              <a:buFont typeface="Arial" charset="0"/>
              <a:buChar char="•"/>
              <a:defRPr sz="2400" baseline="0">
                <a:solidFill>
                  <a:schemeClr val="bg1"/>
                </a:solidFill>
                <a:latin typeface="Segoe UI Light"/>
                <a:cs typeface="Segoe UI Light"/>
              </a:defRPr>
            </a:lvl1pPr>
            <a:lvl2pPr marL="457200" indent="-182880">
              <a:lnSpc>
                <a:spcPct val="100000"/>
              </a:lnSpc>
              <a:spcBef>
                <a:spcPts val="500"/>
              </a:spcBef>
              <a:buFont typeface="Arial" panose="020B0604020202020204" pitchFamily="34" charset="0"/>
              <a:buChar char="•"/>
              <a:defRPr sz="2200">
                <a:solidFill>
                  <a:schemeClr val="bg1"/>
                </a:solidFill>
                <a:latin typeface="Segoe UI Light"/>
                <a:cs typeface="Segoe UI Light"/>
              </a:defRPr>
            </a:lvl2pPr>
            <a:lvl3pPr marL="685800" indent="-182880">
              <a:lnSpc>
                <a:spcPct val="100000"/>
              </a:lnSpc>
              <a:spcBef>
                <a:spcPts val="500"/>
              </a:spcBef>
              <a:buFont typeface="Arial"/>
              <a:buChar char="•"/>
              <a:defRPr sz="2000">
                <a:solidFill>
                  <a:schemeClr val="bg1"/>
                </a:solidFill>
                <a:latin typeface="Segoe UI Light"/>
                <a:cs typeface="Segoe UI Light"/>
              </a:defRPr>
            </a:lvl3pPr>
            <a:lvl4pPr marL="914400" marR="0" indent="-182880" algn="l" defTabSz="914400" rtl="0" eaLnBrk="1" fontAlgn="auto" latinLnBrk="0" hangingPunct="1">
              <a:lnSpc>
                <a:spcPct val="100000"/>
              </a:lnSpc>
              <a:spcBef>
                <a:spcPts val="500"/>
              </a:spcBef>
              <a:spcAft>
                <a:spcPts val="0"/>
              </a:spcAft>
              <a:buClrTx/>
              <a:buSzTx/>
              <a:buFont typeface="Arial"/>
              <a:buChar char="•"/>
              <a:tabLst/>
              <a:defRPr sz="1800" baseline="0">
                <a:solidFill>
                  <a:schemeClr val="bg1"/>
                </a:solidFill>
                <a:latin typeface="Segoe UI Light"/>
                <a:cs typeface="Segoe UI Light"/>
              </a:defRPr>
            </a:lvl4pPr>
            <a:lvl5pPr marL="1554480" indent="182880">
              <a:spcBef>
                <a:spcPts val="1000"/>
              </a:spcBef>
              <a:buFont typeface="Arial"/>
              <a:buChar char="•"/>
              <a:tabLst>
                <a:tab pos="1601788" algn="l"/>
              </a:tabLst>
              <a:defRPr sz="2000" baseline="0">
                <a:solidFill>
                  <a:schemeClr val="bg1"/>
                </a:solidFill>
                <a:latin typeface="Segoe UI Light"/>
                <a:cs typeface="Segoe UI Light"/>
              </a:defRPr>
            </a:lvl5pPr>
          </a:lstStyle>
          <a:p>
            <a:pPr lvl="0"/>
            <a:r>
              <a:rPr lang="en-US" dirty="0"/>
              <a:t>Bullet first level</a:t>
            </a:r>
          </a:p>
          <a:p>
            <a:pPr lvl="1"/>
            <a:r>
              <a:rPr lang="en-US" dirty="0"/>
              <a:t>Bullet second level</a:t>
            </a:r>
          </a:p>
          <a:p>
            <a:pPr lvl="2"/>
            <a:r>
              <a:rPr lang="en-US" dirty="0"/>
              <a:t>Bullet third level</a:t>
            </a:r>
          </a:p>
          <a:p>
            <a:pPr lvl="3"/>
            <a:r>
              <a:rPr lang="en-US" dirty="0"/>
              <a:t>Bullet fourth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63CF5-4800-411E-8267-22E41E49D461}"/>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BC32835-95AF-43CC-8B73-E0FE15E51716}"/>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8101289-317C-4608-A572-0D2B83DFBE62}"/>
              </a:ext>
            </a:extLst>
          </p:cNvPr>
          <p:cNvSpPr>
            <a:spLocks noGrp="1"/>
          </p:cNvSpPr>
          <p:nvPr>
            <p:ph type="dt" sz="half" idx="10"/>
          </p:nvPr>
        </p:nvSpPr>
        <p:spPr/>
        <p:txBody>
          <a:bodyPr/>
          <a:lstStyle/>
          <a:p>
            <a:fld id="{BC14C526-7668-4D0E-8C98-0431C74F0191}" type="datetimeFigureOut">
              <a:rPr lang="en-US" smtClean="0"/>
              <a:t>2/28/2020</a:t>
            </a:fld>
            <a:endParaRPr lang="en-US"/>
          </a:p>
        </p:txBody>
      </p:sp>
      <p:sp>
        <p:nvSpPr>
          <p:cNvPr id="5" name="Footer Placeholder 4">
            <a:extLst>
              <a:ext uri="{FF2B5EF4-FFF2-40B4-BE49-F238E27FC236}">
                <a16:creationId xmlns:a16="http://schemas.microsoft.com/office/drawing/2014/main" id="{C7D516C0-760B-40E8-939F-BF4004F75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0DDBB-F606-41F2-86CF-94441C2127CB}"/>
              </a:ext>
            </a:extLst>
          </p:cNvPr>
          <p:cNvSpPr>
            <a:spLocks noGrp="1"/>
          </p:cNvSpPr>
          <p:nvPr>
            <p:ph type="sldNum" sz="quarter" idx="12"/>
          </p:nvPr>
        </p:nvSpPr>
        <p:spPr/>
        <p:txBody>
          <a:bodyPr/>
          <a:lstStyle/>
          <a:p>
            <a:fld id="{A38D05D7-C222-4C14-9667-DF9D3DD4EF6D}" type="slidenum">
              <a:rPr lang="en-US" smtClean="0"/>
              <a:t>‹#›</a:t>
            </a:fld>
            <a:endParaRPr lang="en-US"/>
          </a:p>
        </p:txBody>
      </p:sp>
    </p:spTree>
    <p:extLst>
      <p:ext uri="{BB962C8B-B14F-4D97-AF65-F5344CB8AC3E}">
        <p14:creationId xmlns:p14="http://schemas.microsoft.com/office/powerpoint/2010/main" val="2908552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9557C-B993-4E3D-9B66-00DBA24570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5612DC-60FD-473A-A454-9D757C148C7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CE06D1-BB03-43ED-BAA8-745488EC977A}"/>
              </a:ext>
            </a:extLst>
          </p:cNvPr>
          <p:cNvSpPr>
            <a:spLocks noGrp="1"/>
          </p:cNvSpPr>
          <p:nvPr>
            <p:ph type="dt" sz="half" idx="10"/>
          </p:nvPr>
        </p:nvSpPr>
        <p:spPr/>
        <p:txBody>
          <a:bodyPr/>
          <a:lstStyle/>
          <a:p>
            <a:fld id="{BC14C526-7668-4D0E-8C98-0431C74F0191}" type="datetimeFigureOut">
              <a:rPr lang="en-US" smtClean="0"/>
              <a:t>2/28/2020</a:t>
            </a:fld>
            <a:endParaRPr lang="en-US"/>
          </a:p>
        </p:txBody>
      </p:sp>
      <p:sp>
        <p:nvSpPr>
          <p:cNvPr id="5" name="Footer Placeholder 4">
            <a:extLst>
              <a:ext uri="{FF2B5EF4-FFF2-40B4-BE49-F238E27FC236}">
                <a16:creationId xmlns:a16="http://schemas.microsoft.com/office/drawing/2014/main" id="{3740E584-8F2D-4E1A-90EC-ADCD0BCDEB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2E6655-3B34-489B-A68F-F37ED0B32FA1}"/>
              </a:ext>
            </a:extLst>
          </p:cNvPr>
          <p:cNvSpPr>
            <a:spLocks noGrp="1"/>
          </p:cNvSpPr>
          <p:nvPr>
            <p:ph type="sldNum" sz="quarter" idx="12"/>
          </p:nvPr>
        </p:nvSpPr>
        <p:spPr/>
        <p:txBody>
          <a:bodyPr/>
          <a:lstStyle/>
          <a:p>
            <a:fld id="{A38D05D7-C222-4C14-9667-DF9D3DD4EF6D}" type="slidenum">
              <a:rPr lang="en-US" smtClean="0"/>
              <a:t>‹#›</a:t>
            </a:fld>
            <a:endParaRPr lang="en-US"/>
          </a:p>
        </p:txBody>
      </p:sp>
    </p:spTree>
    <p:extLst>
      <p:ext uri="{BB962C8B-B14F-4D97-AF65-F5344CB8AC3E}">
        <p14:creationId xmlns:p14="http://schemas.microsoft.com/office/powerpoint/2010/main" val="2610751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wo Column Non-bullet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76633-3E8D-4CF4-A5D4-D4E9D88A6DE0}"/>
              </a:ext>
            </a:extLst>
          </p:cNvPr>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438150" y="1076325"/>
            <a:ext cx="3909060" cy="1237262"/>
          </a:xfrm>
        </p:spPr>
        <p:txBody>
          <a:bodyPr wrap="square">
            <a:spAutoFit/>
          </a:bodyPr>
          <a:lstStyle>
            <a:lvl1pPr marL="0" indent="0">
              <a:spcBef>
                <a:spcPts val="918"/>
              </a:spcBef>
              <a:buClr>
                <a:schemeClr val="tx1"/>
              </a:buClr>
              <a:buFont typeface="Wingdings" panose="05000000000000000000" pitchFamily="2" charset="2"/>
              <a:buNone/>
              <a:defRPr sz="2100" b="0">
                <a:latin typeface="Segoe UI Semilight" panose="020B0402040204020203" pitchFamily="34" charset="0"/>
                <a:cs typeface="Segoe UI Semilight" panose="020B0402040204020203" pitchFamily="34" charset="0"/>
              </a:defRPr>
            </a:lvl1pPr>
            <a:lvl2pPr marL="191691" indent="0">
              <a:buFont typeface="Wingdings" panose="05000000000000000000" pitchFamily="2" charset="2"/>
              <a:buNone/>
              <a:defRPr sz="1500" b="0"/>
            </a:lvl2pPr>
            <a:lvl3pPr marL="338138" indent="0">
              <a:buFont typeface="Wingdings" panose="05000000000000000000" pitchFamily="2" charset="2"/>
              <a:buNone/>
              <a:tabLst/>
              <a:defRPr sz="1200" b="0"/>
            </a:lvl3pPr>
            <a:lvl4pPr marL="489347" indent="0">
              <a:buFont typeface="Wingdings" panose="05000000000000000000" pitchFamily="2" charset="2"/>
              <a:buNone/>
              <a:defRPr sz="1050" b="0"/>
            </a:lvl4pPr>
            <a:lvl5pPr marL="640556" indent="0">
              <a:buFont typeface="Wingdings" panose="05000000000000000000" pitchFamily="2" charset="2"/>
              <a:buNone/>
              <a:tabLst/>
              <a:defRPr sz="105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3">
            <a:extLst>
              <a:ext uri="{FF2B5EF4-FFF2-40B4-BE49-F238E27FC236}">
                <a16:creationId xmlns:a16="http://schemas.microsoft.com/office/drawing/2014/main" id="{8E9CDCB4-03E1-4763-B83E-A1334BCDB0C0}"/>
              </a:ext>
            </a:extLst>
          </p:cNvPr>
          <p:cNvSpPr>
            <a:spLocks noGrp="1"/>
          </p:cNvSpPr>
          <p:nvPr>
            <p:ph type="body" sz="quarter" idx="12"/>
          </p:nvPr>
        </p:nvSpPr>
        <p:spPr>
          <a:xfrm>
            <a:off x="4797878" y="1076325"/>
            <a:ext cx="3909060" cy="1237262"/>
          </a:xfrm>
        </p:spPr>
        <p:txBody>
          <a:bodyPr wrap="square">
            <a:spAutoFit/>
          </a:bodyPr>
          <a:lstStyle>
            <a:lvl1pPr marL="0" indent="0">
              <a:spcBef>
                <a:spcPts val="918"/>
              </a:spcBef>
              <a:buClr>
                <a:schemeClr val="tx1"/>
              </a:buClr>
              <a:buFont typeface="Wingdings" panose="05000000000000000000" pitchFamily="2" charset="2"/>
              <a:buNone/>
              <a:defRPr sz="2100" b="0">
                <a:latin typeface="Segoe UI Semilight" panose="020B0402040204020203" pitchFamily="34" charset="0"/>
                <a:cs typeface="Segoe UI Semilight" panose="020B0402040204020203" pitchFamily="34" charset="0"/>
              </a:defRPr>
            </a:lvl1pPr>
            <a:lvl2pPr marL="191691" indent="0">
              <a:buFont typeface="Wingdings" panose="05000000000000000000" pitchFamily="2" charset="2"/>
              <a:buNone/>
              <a:defRPr sz="1500" b="0"/>
            </a:lvl2pPr>
            <a:lvl3pPr marL="338138" indent="0">
              <a:buFont typeface="Wingdings" panose="05000000000000000000" pitchFamily="2" charset="2"/>
              <a:buNone/>
              <a:tabLst/>
              <a:defRPr sz="1200" b="0"/>
            </a:lvl3pPr>
            <a:lvl4pPr marL="489347" indent="0">
              <a:buFont typeface="Wingdings" panose="05000000000000000000" pitchFamily="2" charset="2"/>
              <a:buNone/>
              <a:defRPr sz="1050" b="0"/>
            </a:lvl4pPr>
            <a:lvl5pPr marL="640556" indent="0">
              <a:buFont typeface="Wingdings" panose="05000000000000000000" pitchFamily="2" charset="2"/>
              <a:buNone/>
              <a:tabLst/>
              <a:defRPr sz="105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0540551"/>
      </p:ext>
    </p:extLst>
  </p:cSld>
  <p:clrMapOvr>
    <a:masterClrMapping/>
  </p:clrMapOvr>
  <p:transition>
    <p:fade/>
  </p:transition>
  <p:extLst>
    <p:ext uri="{DCECCB84-F9BA-43D5-87BE-67443E8EF086}">
      <p15:sldGuideLst xmlns:p15="http://schemas.microsoft.com/office/powerpoint/2012/main">
        <p15:guide id="1" orient="horz" pos="288">
          <p15:clr>
            <a:srgbClr val="5ACBF0"/>
          </p15:clr>
        </p15:guide>
        <p15:guide id="2" orient="horz" pos="1272">
          <p15:clr>
            <a:srgbClr val="5ACBF0"/>
          </p15:clr>
        </p15:guide>
        <p15:guide id="3" orient="horz" pos="904">
          <p15:clr>
            <a:srgbClr val="5ACBF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23243-4CCF-4B3E-A013-7FD8E53CB8D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4D16C8-F969-4716-866B-9640BDD57082}"/>
              </a:ext>
            </a:extLst>
          </p:cNvPr>
          <p:cNvSpPr>
            <a:spLocks noGrp="1"/>
          </p:cNvSpPr>
          <p:nvPr>
            <p:ph type="dt" sz="half" idx="10"/>
          </p:nvPr>
        </p:nvSpPr>
        <p:spPr/>
        <p:txBody>
          <a:bodyPr/>
          <a:lstStyle/>
          <a:p>
            <a:fld id="{BC14C526-7668-4D0E-8C98-0431C74F0191}" type="datetimeFigureOut">
              <a:rPr lang="en-US" smtClean="0"/>
              <a:t>2/28/2020</a:t>
            </a:fld>
            <a:endParaRPr lang="en-US"/>
          </a:p>
        </p:txBody>
      </p:sp>
      <p:sp>
        <p:nvSpPr>
          <p:cNvPr id="4" name="Footer Placeholder 3">
            <a:extLst>
              <a:ext uri="{FF2B5EF4-FFF2-40B4-BE49-F238E27FC236}">
                <a16:creationId xmlns:a16="http://schemas.microsoft.com/office/drawing/2014/main" id="{33E0E126-F67C-4C99-AAF4-4870EC80AE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A71055-751A-4A16-8AB1-DDE7DA6E7B33}"/>
              </a:ext>
            </a:extLst>
          </p:cNvPr>
          <p:cNvSpPr>
            <a:spLocks noGrp="1"/>
          </p:cNvSpPr>
          <p:nvPr>
            <p:ph type="sldNum" sz="quarter" idx="12"/>
          </p:nvPr>
        </p:nvSpPr>
        <p:spPr/>
        <p:txBody>
          <a:bodyPr/>
          <a:lstStyle/>
          <a:p>
            <a:fld id="{A38D05D7-C222-4C14-9667-DF9D3DD4EF6D}" type="slidenum">
              <a:rPr lang="en-US" smtClean="0"/>
              <a:t>‹#›</a:t>
            </a:fld>
            <a:endParaRPr lang="en-US"/>
          </a:p>
        </p:txBody>
      </p:sp>
    </p:spTree>
    <p:extLst>
      <p:ext uri="{BB962C8B-B14F-4D97-AF65-F5344CB8AC3E}">
        <p14:creationId xmlns:p14="http://schemas.microsoft.com/office/powerpoint/2010/main" val="328376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2.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2050"/>
        </a:solidFill>
        <a:effectLst/>
      </p:bgPr>
    </p:bg>
    <p:spTree>
      <p:nvGrpSpPr>
        <p:cNvPr id="1" name=""/>
        <p:cNvGrpSpPr/>
        <p:nvPr/>
      </p:nvGrpSpPr>
      <p:grpSpPr>
        <a:xfrm>
          <a:off x="0" y="0"/>
          <a:ext cx="0" cy="0"/>
          <a:chOff x="0" y="0"/>
          <a:chExt cx="0" cy="0"/>
        </a:xfrm>
      </p:grpSpPr>
      <p:sp>
        <p:nvSpPr>
          <p:cNvPr id="9" name="Rectangle 8"/>
          <p:cNvSpPr/>
          <p:nvPr userDrawn="1"/>
        </p:nvSpPr>
        <p:spPr>
          <a:xfrm>
            <a:off x="0" y="4563292"/>
            <a:ext cx="9144000" cy="580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drawing&#10;&#10;Description automatically generated">
            <a:extLst>
              <a:ext uri="{FF2B5EF4-FFF2-40B4-BE49-F238E27FC236}">
                <a16:creationId xmlns:a16="http://schemas.microsoft.com/office/drawing/2014/main" id="{8D99013C-7D72-4541-9073-4A2491F4C2FF}"/>
              </a:ext>
            </a:extLst>
          </p:cNvPr>
          <p:cNvPicPr>
            <a:picLocks noChangeAspect="1"/>
          </p:cNvPicPr>
          <p:nvPr userDrawn="1"/>
        </p:nvPicPr>
        <p:blipFill>
          <a:blip r:embed="rId11"/>
          <a:stretch>
            <a:fillRect/>
          </a:stretch>
        </p:blipFill>
        <p:spPr>
          <a:xfrm>
            <a:off x="6918261" y="4624303"/>
            <a:ext cx="421821" cy="458185"/>
          </a:xfrm>
          <a:prstGeom prst="rect">
            <a:avLst/>
          </a:prstGeom>
        </p:spPr>
      </p:pic>
      <p:sp>
        <p:nvSpPr>
          <p:cNvPr id="4" name="TextBox 3">
            <a:extLst>
              <a:ext uri="{FF2B5EF4-FFF2-40B4-BE49-F238E27FC236}">
                <a16:creationId xmlns:a16="http://schemas.microsoft.com/office/drawing/2014/main" id="{7F7301C2-D49B-4ECF-9649-8B97218BA2EF}"/>
              </a:ext>
            </a:extLst>
          </p:cNvPr>
          <p:cNvSpPr txBox="1"/>
          <p:nvPr userDrawn="1"/>
        </p:nvSpPr>
        <p:spPr>
          <a:xfrm>
            <a:off x="7291485" y="4721963"/>
            <a:ext cx="2307771" cy="338554"/>
          </a:xfrm>
          <a:prstGeom prst="rect">
            <a:avLst/>
          </a:prstGeom>
          <a:noFill/>
        </p:spPr>
        <p:txBody>
          <a:bodyPr wrap="square" rtlCol="0">
            <a:spAutoFit/>
          </a:bodyPr>
          <a:lstStyle/>
          <a:p>
            <a:r>
              <a:rPr lang="en-AU" sz="1600" b="1" i="1" dirty="0">
                <a:solidFill>
                  <a:srgbClr val="FFFF00"/>
                </a:solidFill>
              </a:rPr>
              <a:t>David Jones MVP</a:t>
            </a:r>
          </a:p>
        </p:txBody>
      </p:sp>
    </p:spTree>
    <p:extLst>
      <p:ext uri="{BB962C8B-B14F-4D97-AF65-F5344CB8AC3E}">
        <p14:creationId xmlns:p14="http://schemas.microsoft.com/office/powerpoint/2010/main" val="74693075"/>
      </p:ext>
    </p:extLst>
  </p:cSld>
  <p:clrMap bg1="lt1" tx1="dk1" bg2="lt2" tx2="dk2" accent1="accent1" accent2="accent2" accent3="accent3" accent4="accent4" accent5="accent5" accent6="accent6" hlink="hlink" folHlink="folHlink"/>
  <p:sldLayoutIdLst>
    <p:sldLayoutId id="2147483677" r:id="rId1"/>
    <p:sldLayoutId id="2147483673" r:id="rId2"/>
    <p:sldLayoutId id="2147483674" r:id="rId3"/>
    <p:sldLayoutId id="2147483675" r:id="rId4"/>
    <p:sldLayoutId id="2147483653" r:id="rId5"/>
    <p:sldLayoutId id="2147483687" r:id="rId6"/>
    <p:sldLayoutId id="2147483688" r:id="rId7"/>
    <p:sldLayoutId id="2147483689" r:id="rId8"/>
    <p:sldLayoutId id="2147483690"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56" userDrawn="1">
          <p15:clr>
            <a:srgbClr val="F26B43"/>
          </p15:clr>
        </p15:guide>
        <p15:guide id="2" pos="144" userDrawn="1">
          <p15:clr>
            <a:srgbClr val="F26B43"/>
          </p15:clr>
        </p15:guide>
        <p15:guide id="3" pos="5616" userDrawn="1">
          <p15:clr>
            <a:srgbClr val="F26B43"/>
          </p15:clr>
        </p15:guide>
        <p15:guide id="4" orient="horz" pos="3084" userDrawn="1">
          <p15:clr>
            <a:srgbClr val="F26B43"/>
          </p15:clr>
        </p15:guide>
        <p15:guide id="5" orient="horz" pos="804" userDrawn="1">
          <p15:clr>
            <a:srgbClr val="F26B43"/>
          </p15:clr>
        </p15:guide>
        <p15:guide id="6" orient="horz" pos="49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0" y="4563292"/>
            <a:ext cx="9144000" cy="580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942671" y="4641246"/>
            <a:ext cx="1097280" cy="403628"/>
          </a:xfrm>
          <a:prstGeom prst="rect">
            <a:avLst/>
          </a:prstGeom>
          <a:noFill/>
        </p:spPr>
      </p:pic>
    </p:spTree>
    <p:extLst>
      <p:ext uri="{BB962C8B-B14F-4D97-AF65-F5344CB8AC3E}">
        <p14:creationId xmlns:p14="http://schemas.microsoft.com/office/powerpoint/2010/main" val="1364090305"/>
      </p:ext>
    </p:extLst>
  </p:cSld>
  <p:clrMap bg1="lt1" tx1="dk1" bg2="lt2" tx2="dk2" accent1="accent1" accent2="accent2" accent3="accent3" accent4="accent4" accent5="accent5" accent6="accent6" hlink="hlink" folHlink="folHlink"/>
  <p:sldLayoutIdLst>
    <p:sldLayoutId id="2147483680" r:id="rId1"/>
    <p:sldLayoutId id="2147483682" r:id="rId2"/>
    <p:sldLayoutId id="2147483683" r:id="rId3"/>
    <p:sldLayoutId id="2147483685" r:id="rId4"/>
    <p:sldLayoutId id="2147483686"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56">
          <p15:clr>
            <a:srgbClr val="F26B43"/>
          </p15:clr>
        </p15:guide>
        <p15:guide id="2" pos="144">
          <p15:clr>
            <a:srgbClr val="F26B43"/>
          </p15:clr>
        </p15:guide>
        <p15:guide id="3" pos="5616">
          <p15:clr>
            <a:srgbClr val="F26B43"/>
          </p15:clr>
        </p15:guide>
        <p15:guide id="4" orient="horz" pos="3084">
          <p15:clr>
            <a:srgbClr val="F26B43"/>
          </p15:clr>
        </p15:guide>
        <p15:guide id="5" orient="horz" pos="804">
          <p15:clr>
            <a:srgbClr val="F26B43"/>
          </p15:clr>
        </p15:guide>
        <p15:guide id="6" orient="horz" pos="49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github.com/djaus2/az-iothub-ps" TargetMode="External"/><Relationship Id="rId2" Type="http://schemas.openxmlformats.org/officeDocument/2006/relationships/hyperlink" Target="https://www.sportronics.com.au/" TargetMode="External"/><Relationship Id="rId1" Type="http://schemas.openxmlformats.org/officeDocument/2006/relationships/slideLayout" Target="../slideLayouts/slideLayout2.xml"/><Relationship Id="rId5" Type="http://schemas.openxmlformats.org/officeDocument/2006/relationships/hyperlink" Target="mailto:davidjones@sportronics.com.au" TargetMode="External"/><Relationship Id="rId4" Type="http://schemas.openxmlformats.org/officeDocument/2006/relationships/hyperlink" Target="https://techcommunity.microsoft.com/t5/azure-iot/net-core-quicksstarts-done-quickly-with-one-powershell-script/m-p/119967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ocs.microsoft.com/en-au/dotnet/core/install/linux-package-manager-debian1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E5774-E492-4607-BA44-C4D1C0DD640E}"/>
              </a:ext>
            </a:extLst>
          </p:cNvPr>
          <p:cNvSpPr>
            <a:spLocks noGrp="1"/>
          </p:cNvSpPr>
          <p:nvPr>
            <p:ph type="ctrTitle"/>
          </p:nvPr>
        </p:nvSpPr>
        <p:spPr/>
        <p:txBody>
          <a:bodyPr/>
          <a:lstStyle/>
          <a:p>
            <a:r>
              <a:rPr lang="en-US" dirty="0">
                <a:solidFill>
                  <a:schemeClr val="bg1"/>
                </a:solidFill>
              </a:rPr>
              <a:t>.NET Core on the </a:t>
            </a:r>
            <a:r>
              <a:rPr lang="en-US" dirty="0" err="1">
                <a:solidFill>
                  <a:schemeClr val="bg1"/>
                </a:solidFill>
              </a:rPr>
              <a:t>RPi</a:t>
            </a:r>
            <a:endParaRPr lang="en-US" dirty="0">
              <a:solidFill>
                <a:schemeClr val="bg1"/>
              </a:solidFill>
            </a:endParaRPr>
          </a:p>
        </p:txBody>
      </p:sp>
      <p:sp>
        <p:nvSpPr>
          <p:cNvPr id="5" name="Subtitle 4">
            <a:extLst>
              <a:ext uri="{FF2B5EF4-FFF2-40B4-BE49-F238E27FC236}">
                <a16:creationId xmlns:a16="http://schemas.microsoft.com/office/drawing/2014/main" id="{037EB20E-BAF4-4469-9D17-91C16FAB5D18}"/>
              </a:ext>
            </a:extLst>
          </p:cNvPr>
          <p:cNvSpPr>
            <a:spLocks noGrp="1"/>
          </p:cNvSpPr>
          <p:nvPr>
            <p:ph type="subTitle" idx="1"/>
          </p:nvPr>
        </p:nvSpPr>
        <p:spPr/>
        <p:txBody>
          <a:bodyPr/>
          <a:lstStyle/>
          <a:p>
            <a:r>
              <a:rPr lang="en-US" i="1" dirty="0">
                <a:solidFill>
                  <a:schemeClr val="bg1"/>
                </a:solidFill>
              </a:rPr>
              <a:t>Easy as Pi!</a:t>
            </a:r>
          </a:p>
        </p:txBody>
      </p:sp>
    </p:spTree>
    <p:extLst>
      <p:ext uri="{BB962C8B-B14F-4D97-AF65-F5344CB8AC3E}">
        <p14:creationId xmlns:p14="http://schemas.microsoft.com/office/powerpoint/2010/main" val="865353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E132E-646F-4F2A-8ADC-FCA5FA8EC6F1}"/>
              </a:ext>
            </a:extLst>
          </p:cNvPr>
          <p:cNvSpPr>
            <a:spLocks noGrp="1"/>
          </p:cNvSpPr>
          <p:nvPr>
            <p:ph type="title"/>
          </p:nvPr>
        </p:nvSpPr>
        <p:spPr/>
        <p:txBody>
          <a:bodyPr/>
          <a:lstStyle/>
          <a:p>
            <a:r>
              <a:rPr lang="en-AU" dirty="0"/>
              <a:t>Publish options</a:t>
            </a:r>
          </a:p>
        </p:txBody>
      </p:sp>
      <p:pic>
        <p:nvPicPr>
          <p:cNvPr id="5" name="Content Placeholder 4" descr="A screenshot of a cell phone&#10;&#10;Description automatically generated">
            <a:extLst>
              <a:ext uri="{FF2B5EF4-FFF2-40B4-BE49-F238E27FC236}">
                <a16:creationId xmlns:a16="http://schemas.microsoft.com/office/drawing/2014/main" id="{1E6A7698-5423-4E2E-B016-0E4593E44B9B}"/>
              </a:ext>
            </a:extLst>
          </p:cNvPr>
          <p:cNvPicPr>
            <a:picLocks noGrp="1" noChangeAspect="1"/>
          </p:cNvPicPr>
          <p:nvPr>
            <p:ph idx="1"/>
          </p:nvPr>
        </p:nvPicPr>
        <p:blipFill>
          <a:blip r:embed="rId2"/>
          <a:stretch>
            <a:fillRect/>
          </a:stretch>
        </p:blipFill>
        <p:spPr>
          <a:xfrm>
            <a:off x="2604849" y="977900"/>
            <a:ext cx="3934301" cy="3576638"/>
          </a:xfrm>
        </p:spPr>
      </p:pic>
    </p:spTree>
    <p:extLst>
      <p:ext uri="{BB962C8B-B14F-4D97-AF65-F5344CB8AC3E}">
        <p14:creationId xmlns:p14="http://schemas.microsoft.com/office/powerpoint/2010/main" val="96425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2440BF-9E14-4B0D-9997-B0C6DBBC3A30}"/>
              </a:ext>
            </a:extLst>
          </p:cNvPr>
          <p:cNvSpPr>
            <a:spLocks noGrp="1"/>
          </p:cNvSpPr>
          <p:nvPr>
            <p:ph type="title"/>
          </p:nvPr>
        </p:nvSpPr>
        <p:spPr>
          <a:xfrm>
            <a:off x="23884" y="29834"/>
            <a:ext cx="8686800" cy="666750"/>
          </a:xfrm>
        </p:spPr>
        <p:txBody>
          <a:bodyPr/>
          <a:lstStyle/>
          <a:p>
            <a:r>
              <a:rPr lang="en-US" dirty="0"/>
              <a:t>Call to Action</a:t>
            </a:r>
          </a:p>
        </p:txBody>
      </p:sp>
      <p:sp>
        <p:nvSpPr>
          <p:cNvPr id="5" name="Content Placeholder 4">
            <a:extLst>
              <a:ext uri="{FF2B5EF4-FFF2-40B4-BE49-F238E27FC236}">
                <a16:creationId xmlns:a16="http://schemas.microsoft.com/office/drawing/2014/main" id="{CA7678F0-55BA-4DE0-8142-EAB0F07B3FA8}"/>
              </a:ext>
            </a:extLst>
          </p:cNvPr>
          <p:cNvSpPr>
            <a:spLocks noGrp="1"/>
          </p:cNvSpPr>
          <p:nvPr>
            <p:ph idx="1"/>
          </p:nvPr>
        </p:nvSpPr>
        <p:spPr>
          <a:xfrm>
            <a:off x="160361" y="619941"/>
            <a:ext cx="8686800" cy="3576389"/>
          </a:xfrm>
        </p:spPr>
        <p:txBody>
          <a:bodyPr lIns="0" tIns="0" rIns="0" bIns="0" anchor="t"/>
          <a:lstStyle/>
          <a:p>
            <a:r>
              <a:rPr lang="en-US" sz="2000" dirty="0"/>
              <a:t>My blog </a:t>
            </a:r>
            <a:r>
              <a:rPr lang="en-US" sz="2000" dirty="0">
                <a:solidFill>
                  <a:srgbClr val="FFFF00"/>
                </a:solidFill>
                <a:hlinkClick r:id="rId2">
                  <a:extLst>
                    <a:ext uri="{A12FA001-AC4F-418D-AE19-62706E023703}">
                      <ahyp:hlinkClr xmlns:ahyp="http://schemas.microsoft.com/office/drawing/2018/hyperlinkcolor" val="tx"/>
                    </a:ext>
                  </a:extLst>
                </a:hlinkClick>
              </a:rPr>
              <a:t>https://www.sportronics.com.au</a:t>
            </a:r>
            <a:endParaRPr lang="en-US" sz="2000" dirty="0">
              <a:solidFill>
                <a:srgbClr val="FFFF00"/>
              </a:solidFill>
            </a:endParaRPr>
          </a:p>
          <a:p>
            <a:r>
              <a:rPr lang="en-US" sz="2000" dirty="0"/>
              <a:t>Get an .NET Core SDK binary from here, do setup as on previous slide, and try app dev on the Pi </a:t>
            </a:r>
            <a:r>
              <a:rPr lang="en-US" sz="2000" dirty="0">
                <a:solidFill>
                  <a:srgbClr val="FFFF00"/>
                </a:solidFill>
              </a:rPr>
              <a:t>https://dotnet.microsoft.com/download/dotnet-core/3.1</a:t>
            </a:r>
            <a:endParaRPr lang="en-US" sz="2000" dirty="0"/>
          </a:p>
          <a:p>
            <a:r>
              <a:rPr lang="en-US" sz="2000" dirty="0"/>
              <a:t>Try </a:t>
            </a:r>
            <a:r>
              <a:rPr lang="en-US" sz="2000" dirty="0" err="1"/>
              <a:t>az-iothub-ps</a:t>
            </a:r>
            <a:r>
              <a:rPr lang="en-US" sz="2000" dirty="0"/>
              <a:t> let me know your feedback as comments on my blog </a:t>
            </a:r>
            <a:r>
              <a:rPr lang="en-US" sz="2000" dirty="0">
                <a:solidFill>
                  <a:srgbClr val="FFFF00"/>
                </a:solidFill>
                <a:hlinkClick r:id="rId3">
                  <a:extLst>
                    <a:ext uri="{A12FA001-AC4F-418D-AE19-62706E023703}">
                      <ahyp:hlinkClr xmlns:ahyp="http://schemas.microsoft.com/office/drawing/2018/hyperlinkcolor" val="tx"/>
                    </a:ext>
                  </a:extLst>
                </a:hlinkClick>
              </a:rPr>
              <a:t>https://github.com/djaus2/az-iothub-ps</a:t>
            </a:r>
            <a:endParaRPr lang="en-US" sz="2000" dirty="0">
              <a:solidFill>
                <a:srgbClr val="FFFF00"/>
              </a:solidFill>
            </a:endParaRPr>
          </a:p>
          <a:p>
            <a:r>
              <a:rPr lang="en-US" sz="2000" dirty="0"/>
              <a:t>And</a:t>
            </a:r>
            <a:br>
              <a:rPr lang="en-US" sz="2000" dirty="0">
                <a:solidFill>
                  <a:srgbClr val="FFFF00"/>
                </a:solidFill>
              </a:rPr>
            </a:br>
            <a:r>
              <a:rPr lang="en-US" sz="2000" dirty="0">
                <a:solidFill>
                  <a:srgbClr val="FFFF00"/>
                </a:solidFill>
                <a:hlinkClick r:id="rId4">
                  <a:extLst>
                    <a:ext uri="{A12FA001-AC4F-418D-AE19-62706E023703}">
                      <ahyp:hlinkClr xmlns:ahyp="http://schemas.microsoft.com/office/drawing/2018/hyperlinkcolor" val="tx"/>
                    </a:ext>
                  </a:extLst>
                </a:hlinkClick>
              </a:rPr>
              <a:t>https://techcommunity.microsoft.com/t5/azure-iot/net-core-quicksstarts-done-quickly-with-one-powershell-script/m-p/1199678</a:t>
            </a:r>
            <a:endParaRPr lang="en-US" sz="2000" dirty="0">
              <a:solidFill>
                <a:srgbClr val="FFFF00"/>
              </a:solidFill>
            </a:endParaRPr>
          </a:p>
          <a:p>
            <a:endParaRPr lang="en-US" sz="2000" dirty="0">
              <a:solidFill>
                <a:srgbClr val="FFFF00"/>
              </a:solidFill>
            </a:endParaRPr>
          </a:p>
          <a:p>
            <a:r>
              <a:rPr lang="en-US" sz="2000" dirty="0">
                <a:solidFill>
                  <a:srgbClr val="FFFF00"/>
                </a:solidFill>
                <a:hlinkClick r:id="rId5">
                  <a:extLst>
                    <a:ext uri="{A12FA001-AC4F-418D-AE19-62706E023703}">
                      <ahyp:hlinkClr xmlns:ahyp="http://schemas.microsoft.com/office/drawing/2018/hyperlinkcolor" val="tx"/>
                    </a:ext>
                  </a:extLst>
                </a:hlinkClick>
              </a:rPr>
              <a:t>davidjones@sportronics.com.au</a:t>
            </a:r>
            <a:br>
              <a:rPr lang="en-US" sz="2000" dirty="0">
                <a:solidFill>
                  <a:srgbClr val="FFFF00"/>
                </a:solidFill>
              </a:rPr>
            </a:br>
            <a:r>
              <a:rPr lang="en-US" sz="2000" dirty="0">
                <a:solidFill>
                  <a:srgbClr val="FFFF00"/>
                </a:solidFill>
              </a:rPr>
              <a:t>@</a:t>
            </a:r>
            <a:r>
              <a:rPr lang="en-US" sz="2000" dirty="0" err="1">
                <a:solidFill>
                  <a:srgbClr val="FFFF00"/>
                </a:solidFill>
              </a:rPr>
              <a:t>cedriverwiz</a:t>
            </a:r>
            <a:endParaRPr lang="en-US" sz="2000" dirty="0">
              <a:solidFill>
                <a:srgbClr val="FFFF00"/>
              </a:solidFill>
            </a:endParaRPr>
          </a:p>
          <a:p>
            <a:pPr marL="0" indent="0">
              <a:buNone/>
            </a:pPr>
            <a:endParaRPr lang="en-US" sz="2000" dirty="0"/>
          </a:p>
        </p:txBody>
      </p:sp>
    </p:spTree>
    <p:extLst>
      <p:ext uri="{BB962C8B-B14F-4D97-AF65-F5344CB8AC3E}">
        <p14:creationId xmlns:p14="http://schemas.microsoft.com/office/powerpoint/2010/main" val="3147612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A026E-F72A-4150-BDF4-106CD92FDE68}"/>
              </a:ext>
            </a:extLst>
          </p:cNvPr>
          <p:cNvSpPr>
            <a:spLocks noGrp="1"/>
          </p:cNvSpPr>
          <p:nvPr>
            <p:ph type="title"/>
          </p:nvPr>
        </p:nvSpPr>
        <p:spPr/>
        <p:txBody>
          <a:bodyPr/>
          <a:lstStyle/>
          <a:p>
            <a:r>
              <a:rPr lang="en-US" dirty="0"/>
              <a:t>Key Points</a:t>
            </a:r>
          </a:p>
        </p:txBody>
      </p:sp>
      <p:sp>
        <p:nvSpPr>
          <p:cNvPr id="3" name="Content Placeholder 2">
            <a:extLst>
              <a:ext uri="{FF2B5EF4-FFF2-40B4-BE49-F238E27FC236}">
                <a16:creationId xmlns:a16="http://schemas.microsoft.com/office/drawing/2014/main" id="{9C09C9AC-88C9-443A-9114-90C42E2F7EBD}"/>
              </a:ext>
            </a:extLst>
          </p:cNvPr>
          <p:cNvSpPr>
            <a:spLocks noGrp="1"/>
          </p:cNvSpPr>
          <p:nvPr>
            <p:ph idx="1"/>
          </p:nvPr>
        </p:nvSpPr>
        <p:spPr/>
        <p:txBody>
          <a:bodyPr lIns="0" tIns="0" rIns="0" bIns="0" anchor="t"/>
          <a:lstStyle/>
          <a:p>
            <a:r>
              <a:rPr lang="en-US" dirty="0"/>
              <a:t>.NET Core is Universal </a:t>
            </a:r>
          </a:p>
          <a:p>
            <a:r>
              <a:rPr lang="en-US" dirty="0"/>
              <a:t>.NET Core is simple to install</a:t>
            </a:r>
          </a:p>
          <a:p>
            <a:r>
              <a:rPr lang="en-US" dirty="0"/>
              <a:t>App Dev is a breeze!</a:t>
            </a:r>
          </a:p>
          <a:p>
            <a:r>
              <a:rPr lang="en-US" dirty="0"/>
              <a:t>Runs on the </a:t>
            </a:r>
            <a:r>
              <a:rPr lang="en-US" dirty="0" err="1"/>
              <a:t>RaspberryPi</a:t>
            </a:r>
            <a:endParaRPr lang="en-US" dirty="0"/>
          </a:p>
          <a:p>
            <a:pPr lvl="1"/>
            <a:r>
              <a:rPr lang="en-US" dirty="0" err="1"/>
              <a:t>Raspian</a:t>
            </a:r>
            <a:r>
              <a:rPr lang="en-US" dirty="0"/>
              <a:t> (</a:t>
            </a:r>
            <a:r>
              <a:rPr lang="en-US" dirty="0" err="1"/>
              <a:t>Denbian</a:t>
            </a:r>
            <a:r>
              <a:rPr lang="en-US" dirty="0"/>
              <a:t> Linux)</a:t>
            </a:r>
          </a:p>
          <a:p>
            <a:pPr lvl="1"/>
            <a:r>
              <a:rPr lang="en-US" dirty="0"/>
              <a:t>Windows 10 IoT-Core</a:t>
            </a:r>
          </a:p>
          <a:p>
            <a:endParaRPr lang="en-US" dirty="0"/>
          </a:p>
          <a:p>
            <a:endParaRPr lang="en-US" dirty="0"/>
          </a:p>
        </p:txBody>
      </p:sp>
    </p:spTree>
    <p:extLst>
      <p:ext uri="{BB962C8B-B14F-4D97-AF65-F5344CB8AC3E}">
        <p14:creationId xmlns:p14="http://schemas.microsoft.com/office/powerpoint/2010/main" val="3922133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87A0-796C-485D-89C9-7CB508D5402E}"/>
              </a:ext>
            </a:extLst>
          </p:cNvPr>
          <p:cNvSpPr>
            <a:spLocks noGrp="1"/>
          </p:cNvSpPr>
          <p:nvPr>
            <p:ph type="title"/>
          </p:nvPr>
        </p:nvSpPr>
        <p:spPr>
          <a:xfrm>
            <a:off x="8096" y="18187"/>
            <a:ext cx="7886700" cy="994172"/>
          </a:xfrm>
        </p:spPr>
        <p:txBody>
          <a:bodyPr/>
          <a:lstStyle/>
          <a:p>
            <a:r>
              <a:rPr lang="en-US" dirty="0">
                <a:solidFill>
                  <a:schemeClr val="bg1"/>
                </a:solidFill>
              </a:rPr>
              <a:t>.NET Core is Universal</a:t>
            </a:r>
          </a:p>
        </p:txBody>
      </p:sp>
      <p:sp>
        <p:nvSpPr>
          <p:cNvPr id="5" name="Text Placeholder 4">
            <a:extLst>
              <a:ext uri="{FF2B5EF4-FFF2-40B4-BE49-F238E27FC236}">
                <a16:creationId xmlns:a16="http://schemas.microsoft.com/office/drawing/2014/main" id="{5087E6C0-3BAE-4E42-918D-E8865AF2D797}"/>
              </a:ext>
            </a:extLst>
          </p:cNvPr>
          <p:cNvSpPr>
            <a:spLocks noGrp="1"/>
          </p:cNvSpPr>
          <p:nvPr>
            <p:ph type="body" sz="quarter" idx="10"/>
          </p:nvPr>
        </p:nvSpPr>
        <p:spPr>
          <a:xfrm>
            <a:off x="83620" y="763717"/>
            <a:ext cx="8440652" cy="3213957"/>
          </a:xfrm>
        </p:spPr>
        <p:txBody>
          <a:bodyPr wrap="square" anchor="t">
            <a:spAutoFit/>
          </a:bodyPr>
          <a:lstStyle/>
          <a:p>
            <a:pPr marL="285750" indent="-285750">
              <a:buClr>
                <a:schemeClr val="bg1"/>
              </a:buClr>
              <a:buFont typeface="Arial" panose="020B0604020202020204" pitchFamily="34" charset="0"/>
              <a:buChar char="•"/>
            </a:pPr>
            <a:r>
              <a:rPr lang="en-US" sz="1800" dirty="0">
                <a:solidFill>
                  <a:schemeClr val="bg1"/>
                </a:solidFill>
                <a:latin typeface="+mj-lt"/>
                <a:cs typeface="Segoe UI Semilight"/>
              </a:rPr>
              <a:t>Runs on both Windows and Linux</a:t>
            </a:r>
          </a:p>
          <a:p>
            <a:pPr marL="285750" indent="-285750">
              <a:buClr>
                <a:schemeClr val="bg1"/>
              </a:buClr>
              <a:buFont typeface="Arial" panose="020B0604020202020204" pitchFamily="34" charset="0"/>
              <a:buChar char="•"/>
            </a:pPr>
            <a:r>
              <a:rPr lang="en-US" sz="1800" dirty="0">
                <a:solidFill>
                  <a:schemeClr val="bg1"/>
                </a:solidFill>
                <a:latin typeface="+mj-lt"/>
                <a:cs typeface="Segoe UI Semilight"/>
              </a:rPr>
              <a:t>Setup .NET Core with specific Runtime or SDK binary</a:t>
            </a:r>
          </a:p>
          <a:p>
            <a:pPr marL="285750" indent="-285750">
              <a:buClr>
                <a:schemeClr val="bg1"/>
              </a:buClr>
              <a:buFont typeface="Arial" panose="020B0604020202020204" pitchFamily="34" charset="0"/>
              <a:buChar char="•"/>
            </a:pPr>
            <a:r>
              <a:rPr lang="en-US" sz="1800" dirty="0">
                <a:solidFill>
                  <a:schemeClr val="bg1"/>
                </a:solidFill>
                <a:latin typeface="+mj-lt"/>
                <a:cs typeface="Segoe UI Semilight"/>
              </a:rPr>
              <a:t>Can then build with same source code on different platforms</a:t>
            </a:r>
          </a:p>
          <a:p>
            <a:pPr marL="285750" indent="-285750">
              <a:buClr>
                <a:schemeClr val="bg1"/>
              </a:buClr>
              <a:buFont typeface="Arial" panose="020B0604020202020204" pitchFamily="34" charset="0"/>
              <a:buChar char="•"/>
            </a:pPr>
            <a:r>
              <a:rPr lang="en-US" sz="1800" dirty="0">
                <a:solidFill>
                  <a:schemeClr val="bg1"/>
                </a:solidFill>
                <a:latin typeface="+mj-lt"/>
                <a:cs typeface="Segoe UI Semilight"/>
              </a:rPr>
              <a:t>Windows</a:t>
            </a:r>
          </a:p>
          <a:p>
            <a:pPr marL="477441" lvl="1" indent="-285750">
              <a:buClr>
                <a:schemeClr val="bg1"/>
              </a:buClr>
              <a:buFont typeface="Arial" panose="020B0604020202020204" pitchFamily="34" charset="0"/>
              <a:buChar char="•"/>
            </a:pPr>
            <a:r>
              <a:rPr lang="en-US" dirty="0">
                <a:solidFill>
                  <a:schemeClr val="bg1"/>
                </a:solidFill>
                <a:latin typeface="+mj-lt"/>
                <a:cs typeface="Segoe UI Semilight"/>
              </a:rPr>
              <a:t>Including .NET Core</a:t>
            </a:r>
          </a:p>
          <a:p>
            <a:pPr marL="285750" indent="-285750">
              <a:buClr>
                <a:schemeClr val="bg1"/>
              </a:buClr>
              <a:buFont typeface="Arial" panose="020B0604020202020204" pitchFamily="34" charset="0"/>
              <a:buChar char="•"/>
            </a:pPr>
            <a:r>
              <a:rPr lang="en-US" dirty="0">
                <a:solidFill>
                  <a:schemeClr val="bg1"/>
                </a:solidFill>
                <a:latin typeface="+mj-lt"/>
                <a:cs typeface="Segoe UI Semilight"/>
              </a:rPr>
              <a:t>Linux</a:t>
            </a:r>
          </a:p>
          <a:p>
            <a:pPr marL="477441" lvl="1" indent="-285750">
              <a:buClr>
                <a:schemeClr val="bg1"/>
              </a:buClr>
              <a:buFont typeface="Arial" panose="020B0604020202020204" pitchFamily="34" charset="0"/>
              <a:buChar char="•"/>
            </a:pPr>
            <a:r>
              <a:rPr lang="en-US" dirty="0" err="1">
                <a:solidFill>
                  <a:schemeClr val="bg1"/>
                </a:solidFill>
                <a:latin typeface="+mj-lt"/>
                <a:cs typeface="Segoe UI Semilight"/>
              </a:rPr>
              <a:t>Raspian</a:t>
            </a:r>
            <a:endParaRPr lang="en-US" dirty="0">
              <a:solidFill>
                <a:schemeClr val="bg1"/>
              </a:solidFill>
              <a:latin typeface="+mj-lt"/>
              <a:cs typeface="Segoe UI Semilight"/>
            </a:endParaRPr>
          </a:p>
          <a:p>
            <a:pPr marL="477441" lvl="1" indent="-285750">
              <a:buClr>
                <a:schemeClr val="bg1"/>
              </a:buClr>
              <a:buFont typeface="Arial" panose="020B0604020202020204" pitchFamily="34" charset="0"/>
              <a:buChar char="•"/>
            </a:pPr>
            <a:r>
              <a:rPr lang="en-US" dirty="0">
                <a:solidFill>
                  <a:schemeClr val="bg1"/>
                </a:solidFill>
                <a:latin typeface="+mj-lt"/>
                <a:cs typeface="Segoe UI Semilight"/>
              </a:rPr>
              <a:t>MacOS</a:t>
            </a:r>
          </a:p>
          <a:p>
            <a:pPr marL="477441" lvl="1" indent="-285750">
              <a:buClr>
                <a:schemeClr val="bg1"/>
              </a:buClr>
              <a:buFont typeface="Arial" panose="020B0604020202020204" pitchFamily="34" charset="0"/>
              <a:buChar char="•"/>
            </a:pPr>
            <a:r>
              <a:rPr lang="en-US" dirty="0">
                <a:solidFill>
                  <a:schemeClr val="bg1"/>
                </a:solidFill>
                <a:latin typeface="+mj-lt"/>
                <a:cs typeface="Segoe UI Semilight"/>
              </a:rPr>
              <a:t>Other Linux </a:t>
            </a:r>
            <a:r>
              <a:rPr lang="en-US" dirty="0" err="1">
                <a:solidFill>
                  <a:schemeClr val="bg1"/>
                </a:solidFill>
                <a:latin typeface="+mj-lt"/>
                <a:cs typeface="Segoe UI Semilight"/>
              </a:rPr>
              <a:t>flavours</a:t>
            </a:r>
            <a:endParaRPr lang="en-US" dirty="0">
              <a:solidFill>
                <a:schemeClr val="bg1"/>
              </a:solidFill>
            </a:endParaRPr>
          </a:p>
          <a:p>
            <a:pPr marL="213995" indent="-213995">
              <a:buFont typeface="Arial" panose="020B0604020202020204" pitchFamily="34" charset="0"/>
              <a:buChar char="•"/>
            </a:pPr>
            <a:endParaRPr lang="en-US" sz="1500" dirty="0">
              <a:solidFill>
                <a:schemeClr val="bg1"/>
              </a:solidFill>
              <a:latin typeface="+mj-lt"/>
            </a:endParaRPr>
          </a:p>
        </p:txBody>
      </p:sp>
    </p:spTree>
    <p:extLst>
      <p:ext uri="{BB962C8B-B14F-4D97-AF65-F5344CB8AC3E}">
        <p14:creationId xmlns:p14="http://schemas.microsoft.com/office/powerpoint/2010/main" val="253409761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FFB02-7E8A-483E-85DE-E6CB906BFB28}"/>
              </a:ext>
            </a:extLst>
          </p:cNvPr>
          <p:cNvSpPr>
            <a:spLocks noGrp="1"/>
          </p:cNvSpPr>
          <p:nvPr>
            <p:ph type="title"/>
          </p:nvPr>
        </p:nvSpPr>
        <p:spPr>
          <a:xfrm>
            <a:off x="65314" y="41884"/>
            <a:ext cx="8686800" cy="666750"/>
          </a:xfrm>
        </p:spPr>
        <p:txBody>
          <a:bodyPr/>
          <a:lstStyle/>
          <a:p>
            <a:r>
              <a:rPr lang="en-US" dirty="0"/>
              <a:t>.NET Core is simple to install</a:t>
            </a:r>
          </a:p>
        </p:txBody>
      </p:sp>
      <p:sp>
        <p:nvSpPr>
          <p:cNvPr id="3" name="Content Placeholder 2">
            <a:extLst>
              <a:ext uri="{FF2B5EF4-FFF2-40B4-BE49-F238E27FC236}">
                <a16:creationId xmlns:a16="http://schemas.microsoft.com/office/drawing/2014/main" id="{222D97A4-56BE-406A-9D15-E93267042C90}"/>
              </a:ext>
            </a:extLst>
          </p:cNvPr>
          <p:cNvSpPr>
            <a:spLocks noGrp="1"/>
          </p:cNvSpPr>
          <p:nvPr>
            <p:ph idx="1"/>
          </p:nvPr>
        </p:nvSpPr>
        <p:spPr>
          <a:xfrm>
            <a:off x="110671" y="833052"/>
            <a:ext cx="8686800" cy="3576389"/>
          </a:xfrm>
        </p:spPr>
        <p:txBody>
          <a:bodyPr lIns="0" tIns="0" rIns="0" bIns="0" anchor="t"/>
          <a:lstStyle/>
          <a:p>
            <a:pPr lvl="1"/>
            <a:r>
              <a:rPr lang="en-US" sz="2000" dirty="0"/>
              <a:t>Can use installer where supported</a:t>
            </a:r>
          </a:p>
          <a:p>
            <a:pPr lvl="2"/>
            <a:r>
              <a:rPr lang="en-US" dirty="0"/>
              <a:t>Windows .</a:t>
            </a:r>
            <a:r>
              <a:rPr lang="en-US" dirty="0" err="1"/>
              <a:t>msiex</a:t>
            </a:r>
            <a:r>
              <a:rPr lang="en-US" dirty="0"/>
              <a:t> installer</a:t>
            </a:r>
          </a:p>
          <a:p>
            <a:pPr lvl="3"/>
            <a:r>
              <a:rPr lang="en-US" dirty="0"/>
              <a:t>Can’t use on IoT-Core</a:t>
            </a:r>
          </a:p>
          <a:p>
            <a:pPr lvl="2"/>
            <a:r>
              <a:rPr lang="en-US" dirty="0"/>
              <a:t>apt-get install on Linux</a:t>
            </a:r>
          </a:p>
          <a:p>
            <a:pPr lvl="1"/>
            <a:r>
              <a:rPr lang="en-US" b="1" dirty="0">
                <a:solidFill>
                  <a:srgbClr val="FFFF00"/>
                </a:solidFill>
              </a:rPr>
              <a:t>As of version 3.0 “</a:t>
            </a:r>
            <a:r>
              <a:rPr lang="en-US" b="1" i="1" dirty="0">
                <a:solidFill>
                  <a:srgbClr val="FFFF00"/>
                </a:solidFill>
              </a:rPr>
              <a:t>installation</a:t>
            </a:r>
            <a:r>
              <a:rPr lang="en-US" b="1" dirty="0">
                <a:solidFill>
                  <a:srgbClr val="FFFF00"/>
                </a:solidFill>
              </a:rPr>
              <a:t>” doesn’t need an installation engine</a:t>
            </a:r>
          </a:p>
          <a:p>
            <a:pPr lvl="2"/>
            <a:r>
              <a:rPr lang="en-US" dirty="0"/>
              <a:t>I call it copy-paste installation</a:t>
            </a:r>
          </a:p>
          <a:p>
            <a:pPr lvl="2"/>
            <a:r>
              <a:rPr lang="en-US" dirty="0"/>
              <a:t>Download binary and expand to a folder</a:t>
            </a:r>
          </a:p>
          <a:p>
            <a:pPr lvl="2"/>
            <a:r>
              <a:rPr lang="en-US" dirty="0"/>
              <a:t>Copy folder to the Pi, through a share</a:t>
            </a:r>
          </a:p>
          <a:p>
            <a:pPr lvl="2"/>
            <a:r>
              <a:rPr lang="en-US" dirty="0"/>
              <a:t>On Pi set  DOTNET_ROOT to point to folder and add that to the PATH</a:t>
            </a:r>
          </a:p>
          <a:p>
            <a:pPr lvl="3"/>
            <a:r>
              <a:rPr lang="en-US" dirty="0"/>
              <a:t>Environment variables.  Use export on Linux</a:t>
            </a:r>
          </a:p>
        </p:txBody>
      </p:sp>
    </p:spTree>
    <p:extLst>
      <p:ext uri="{BB962C8B-B14F-4D97-AF65-F5344CB8AC3E}">
        <p14:creationId xmlns:p14="http://schemas.microsoft.com/office/powerpoint/2010/main" val="3711343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DF651-2A03-491D-884F-D444EF94CBF9}"/>
              </a:ext>
            </a:extLst>
          </p:cNvPr>
          <p:cNvSpPr>
            <a:spLocks noGrp="1"/>
          </p:cNvSpPr>
          <p:nvPr>
            <p:ph type="title"/>
          </p:nvPr>
        </p:nvSpPr>
        <p:spPr>
          <a:xfrm>
            <a:off x="527179" y="311445"/>
            <a:ext cx="8686800" cy="666750"/>
          </a:xfrm>
        </p:spPr>
        <p:txBody>
          <a:bodyPr/>
          <a:lstStyle/>
          <a:p>
            <a:r>
              <a:rPr lang="en-AU" sz="3600" dirty="0"/>
              <a:t>Debian SDK install script for .NET Core</a:t>
            </a:r>
          </a:p>
        </p:txBody>
      </p:sp>
      <p:sp>
        <p:nvSpPr>
          <p:cNvPr id="3" name="Content Placeholder 2">
            <a:extLst>
              <a:ext uri="{FF2B5EF4-FFF2-40B4-BE49-F238E27FC236}">
                <a16:creationId xmlns:a16="http://schemas.microsoft.com/office/drawing/2014/main" id="{55FE2B52-C462-4BC7-8BBA-8E2820C317A2}"/>
              </a:ext>
            </a:extLst>
          </p:cNvPr>
          <p:cNvSpPr>
            <a:spLocks noGrp="1"/>
          </p:cNvSpPr>
          <p:nvPr>
            <p:ph idx="1"/>
          </p:nvPr>
        </p:nvSpPr>
        <p:spPr/>
        <p:txBody>
          <a:bodyPr/>
          <a:lstStyle/>
          <a:p>
            <a:pPr marL="0" indent="0">
              <a:buNone/>
            </a:pPr>
            <a:r>
              <a:rPr lang="en-US" dirty="0" err="1"/>
              <a:t>sudo</a:t>
            </a:r>
            <a:r>
              <a:rPr lang="en-US" dirty="0"/>
              <a:t> apt-get update</a:t>
            </a:r>
          </a:p>
          <a:p>
            <a:pPr marL="0" indent="0">
              <a:buNone/>
            </a:pPr>
            <a:r>
              <a:rPr lang="en-US" dirty="0" err="1"/>
              <a:t>sudo</a:t>
            </a:r>
            <a:r>
              <a:rPr lang="en-US" dirty="0"/>
              <a:t> apt-get install apt-transport-https</a:t>
            </a:r>
          </a:p>
          <a:p>
            <a:pPr marL="0" indent="0">
              <a:buNone/>
            </a:pPr>
            <a:r>
              <a:rPr lang="en-US" dirty="0" err="1"/>
              <a:t>sudo</a:t>
            </a:r>
            <a:r>
              <a:rPr lang="en-US" dirty="0"/>
              <a:t> apt-get update</a:t>
            </a:r>
          </a:p>
          <a:p>
            <a:pPr marL="0" indent="0">
              <a:buNone/>
            </a:pPr>
            <a:r>
              <a:rPr lang="en-US" dirty="0" err="1"/>
              <a:t>sudo</a:t>
            </a:r>
            <a:r>
              <a:rPr lang="en-US" dirty="0"/>
              <a:t> apt-get install dotnet-sdk-3.1</a:t>
            </a:r>
          </a:p>
          <a:p>
            <a:pPr marL="0" indent="0">
              <a:buNone/>
            </a:pPr>
            <a:endParaRPr lang="en-US" dirty="0"/>
          </a:p>
          <a:p>
            <a:pPr marL="0" indent="0">
              <a:buNone/>
            </a:pPr>
            <a:r>
              <a:rPr lang="en-AU" dirty="0">
                <a:hlinkClick r:id="rId2">
                  <a:extLst>
                    <a:ext uri="{A12FA001-AC4F-418D-AE19-62706E023703}">
                      <ahyp:hlinkClr xmlns:ahyp="http://schemas.microsoft.com/office/drawing/2018/hyperlinkcolor" val="tx"/>
                    </a:ext>
                  </a:extLst>
                </a:hlinkClick>
              </a:rPr>
              <a:t>https://docs.microsoft.com/en-au/dotnet/core/install/linux-package-manager-debian10</a:t>
            </a:r>
            <a:endParaRPr lang="en-AU" dirty="0"/>
          </a:p>
          <a:p>
            <a:pPr marL="0" indent="0">
              <a:buNone/>
            </a:pPr>
            <a:endParaRPr lang="en-AU" dirty="0"/>
          </a:p>
        </p:txBody>
      </p:sp>
    </p:spTree>
    <p:extLst>
      <p:ext uri="{BB962C8B-B14F-4D97-AF65-F5344CB8AC3E}">
        <p14:creationId xmlns:p14="http://schemas.microsoft.com/office/powerpoint/2010/main" val="107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71A2-F2C9-4F39-ABD0-F1DCDE9EAD9C}"/>
              </a:ext>
            </a:extLst>
          </p:cNvPr>
          <p:cNvSpPr>
            <a:spLocks noGrp="1"/>
          </p:cNvSpPr>
          <p:nvPr>
            <p:ph type="title"/>
          </p:nvPr>
        </p:nvSpPr>
        <p:spPr/>
        <p:txBody>
          <a:bodyPr/>
          <a:lstStyle/>
          <a:p>
            <a:r>
              <a:rPr lang="en-AU" dirty="0"/>
              <a:t>Environment variables</a:t>
            </a:r>
          </a:p>
        </p:txBody>
      </p:sp>
      <p:sp>
        <p:nvSpPr>
          <p:cNvPr id="3" name="Content Placeholder 2">
            <a:extLst>
              <a:ext uri="{FF2B5EF4-FFF2-40B4-BE49-F238E27FC236}">
                <a16:creationId xmlns:a16="http://schemas.microsoft.com/office/drawing/2014/main" id="{DCDFECE9-FB50-43BF-93E7-608B0D4AF470}"/>
              </a:ext>
            </a:extLst>
          </p:cNvPr>
          <p:cNvSpPr>
            <a:spLocks noGrp="1"/>
          </p:cNvSpPr>
          <p:nvPr>
            <p:ph idx="1"/>
          </p:nvPr>
        </p:nvSpPr>
        <p:spPr/>
        <p:txBody>
          <a:bodyPr/>
          <a:lstStyle/>
          <a:p>
            <a:r>
              <a:rPr lang="en-AU" dirty="0"/>
              <a:t>PowerShell- Windows</a:t>
            </a:r>
          </a:p>
          <a:p>
            <a:pPr marL="0" indent="0">
              <a:buNone/>
            </a:pPr>
            <a:r>
              <a:rPr lang="en-AU" sz="1600" dirty="0"/>
              <a:t>$</a:t>
            </a:r>
            <a:r>
              <a:rPr lang="en-AU" sz="1600" dirty="0" err="1"/>
              <a:t>addPath</a:t>
            </a:r>
            <a:r>
              <a:rPr lang="en-AU" sz="1600" dirty="0"/>
              <a:t> = </a:t>
            </a:r>
            <a:r>
              <a:rPr lang="en-AU" sz="1600" dirty="0">
                <a:solidFill>
                  <a:srgbClr val="FFFF00"/>
                </a:solidFill>
              </a:rPr>
              <a:t>“path to folder”</a:t>
            </a:r>
            <a:br>
              <a:rPr lang="en-AU" sz="1600" dirty="0"/>
            </a:br>
            <a:r>
              <a:rPr lang="en-AU" sz="1600" dirty="0"/>
              <a:t>$</a:t>
            </a:r>
            <a:r>
              <a:rPr lang="en-AU" sz="1600" dirty="0" err="1"/>
              <a:t>arrPath</a:t>
            </a:r>
            <a:r>
              <a:rPr lang="en-AU" sz="1600" dirty="0"/>
              <a:t> = $</a:t>
            </a:r>
            <a:r>
              <a:rPr lang="en-AU" sz="1600" dirty="0" err="1"/>
              <a:t>env:Path</a:t>
            </a:r>
            <a:r>
              <a:rPr lang="en-AU" sz="1600" dirty="0"/>
              <a:t> -split ';' | Where-Object {$_ -</a:t>
            </a:r>
            <a:r>
              <a:rPr lang="en-AU" sz="1600" dirty="0" err="1"/>
              <a:t>notMatch</a:t>
            </a:r>
            <a:r>
              <a:rPr lang="en-AU" sz="1600" dirty="0"/>
              <a:t> "^$</a:t>
            </a:r>
            <a:r>
              <a:rPr lang="en-AU" sz="1600" dirty="0" err="1"/>
              <a:t>regexAddPath</a:t>
            </a:r>
            <a:r>
              <a:rPr lang="en-AU" sz="1600" dirty="0"/>
              <a:t>\\?"}</a:t>
            </a:r>
          </a:p>
          <a:p>
            <a:pPr marL="0" indent="0">
              <a:buNone/>
            </a:pPr>
            <a:r>
              <a:rPr lang="en-AU" sz="1600" dirty="0"/>
              <a:t>$</a:t>
            </a:r>
            <a:r>
              <a:rPr lang="en-AU" sz="1600" dirty="0" err="1"/>
              <a:t>env:Path</a:t>
            </a:r>
            <a:r>
              <a:rPr lang="en-AU" sz="1600" dirty="0"/>
              <a:t> = ($</a:t>
            </a:r>
            <a:r>
              <a:rPr lang="en-AU" sz="1600" dirty="0" err="1"/>
              <a:t>arrPath</a:t>
            </a:r>
            <a:r>
              <a:rPr lang="en-AU" sz="1600" dirty="0"/>
              <a:t> + $</a:t>
            </a:r>
            <a:r>
              <a:rPr lang="en-AU" sz="1600" dirty="0" err="1"/>
              <a:t>addPath</a:t>
            </a:r>
            <a:r>
              <a:rPr lang="en-AU" sz="1600" dirty="0"/>
              <a:t>) -join ‘;’</a:t>
            </a:r>
            <a:br>
              <a:rPr lang="en-AU" sz="1600" dirty="0"/>
            </a:br>
            <a:r>
              <a:rPr lang="en-AU" sz="1600" dirty="0"/>
              <a:t>$</a:t>
            </a:r>
            <a:r>
              <a:rPr lang="en-AU" sz="1600" dirty="0" err="1"/>
              <a:t>env:DOTNET_ROOT</a:t>
            </a:r>
            <a:r>
              <a:rPr lang="en-AU" sz="1600" dirty="0"/>
              <a:t> = </a:t>
            </a:r>
            <a:r>
              <a:rPr lang="en-AU" sz="1600" dirty="0">
                <a:solidFill>
                  <a:srgbClr val="FFFF00"/>
                </a:solidFill>
              </a:rPr>
              <a:t>“path to folder</a:t>
            </a:r>
            <a:r>
              <a:rPr lang="en-AU" sz="1800" dirty="0">
                <a:solidFill>
                  <a:srgbClr val="FFFF00"/>
                </a:solidFill>
              </a:rPr>
              <a:t>”</a:t>
            </a:r>
            <a:br>
              <a:rPr lang="en-AU" sz="1800" dirty="0">
                <a:solidFill>
                  <a:srgbClr val="FFFF00"/>
                </a:solidFill>
              </a:rPr>
            </a:br>
            <a:endParaRPr lang="en-AU" sz="1800" dirty="0"/>
          </a:p>
          <a:p>
            <a:r>
              <a:rPr lang="en-AU" dirty="0"/>
              <a:t>Linux-</a:t>
            </a:r>
            <a:r>
              <a:rPr lang="en-AU" dirty="0" err="1"/>
              <a:t>Raspian</a:t>
            </a:r>
            <a:endParaRPr lang="en-AU" dirty="0"/>
          </a:p>
          <a:p>
            <a:pPr marL="0" indent="0">
              <a:buNone/>
            </a:pPr>
            <a:r>
              <a:rPr lang="en-AU" sz="1600" dirty="0"/>
              <a:t>export DOTNET_ROOT=</a:t>
            </a:r>
            <a:r>
              <a:rPr lang="en-AU" sz="1600" dirty="0">
                <a:solidFill>
                  <a:srgbClr val="FFFF00"/>
                </a:solidFill>
              </a:rPr>
              <a:t>“path to folder</a:t>
            </a:r>
            <a:r>
              <a:rPr lang="en-AU" sz="1800" dirty="0">
                <a:solidFill>
                  <a:srgbClr val="FFFF00"/>
                </a:solidFill>
              </a:rPr>
              <a:t>”</a:t>
            </a:r>
            <a:endParaRPr lang="en-AU" sz="1800" dirty="0"/>
          </a:p>
          <a:p>
            <a:pPr marL="0" indent="0">
              <a:buNone/>
            </a:pPr>
            <a:r>
              <a:rPr lang="en-AU" sz="1600" dirty="0"/>
              <a:t>export PATH=$PATH</a:t>
            </a:r>
            <a:r>
              <a:rPr lang="en-AU" sz="1400" dirty="0"/>
              <a:t>:</a:t>
            </a:r>
            <a:r>
              <a:rPr lang="en-AU" sz="2000" dirty="0"/>
              <a:t>=</a:t>
            </a:r>
            <a:r>
              <a:rPr lang="en-AU" sz="1600" dirty="0">
                <a:solidFill>
                  <a:srgbClr val="FFFF00"/>
                </a:solidFill>
              </a:rPr>
              <a:t>“path to folder</a:t>
            </a:r>
            <a:r>
              <a:rPr lang="en-AU" sz="2000" dirty="0">
                <a:solidFill>
                  <a:srgbClr val="FFFF00"/>
                </a:solidFill>
              </a:rPr>
              <a:t>”</a:t>
            </a:r>
            <a:endParaRPr lang="en-AU" sz="2000" dirty="0"/>
          </a:p>
          <a:p>
            <a:pPr marL="0" indent="0">
              <a:buNone/>
            </a:pPr>
            <a:endParaRPr lang="en-AU" dirty="0"/>
          </a:p>
          <a:p>
            <a:pPr marL="0" indent="0">
              <a:buNone/>
            </a:pPr>
            <a:endParaRPr lang="en-AU" dirty="0"/>
          </a:p>
        </p:txBody>
      </p:sp>
    </p:spTree>
    <p:extLst>
      <p:ext uri="{BB962C8B-B14F-4D97-AF65-F5344CB8AC3E}">
        <p14:creationId xmlns:p14="http://schemas.microsoft.com/office/powerpoint/2010/main" val="2332644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EC5FA-E36B-4C9F-A3A2-523D58783756}"/>
              </a:ext>
            </a:extLst>
          </p:cNvPr>
          <p:cNvSpPr>
            <a:spLocks noGrp="1"/>
          </p:cNvSpPr>
          <p:nvPr>
            <p:ph type="title"/>
          </p:nvPr>
        </p:nvSpPr>
        <p:spPr/>
        <p:txBody>
          <a:bodyPr/>
          <a:lstStyle/>
          <a:p>
            <a:r>
              <a:rPr lang="en-AU" dirty="0"/>
              <a:t>dotnet command line</a:t>
            </a:r>
          </a:p>
        </p:txBody>
      </p:sp>
      <p:sp>
        <p:nvSpPr>
          <p:cNvPr id="3" name="Content Placeholder 2">
            <a:extLst>
              <a:ext uri="{FF2B5EF4-FFF2-40B4-BE49-F238E27FC236}">
                <a16:creationId xmlns:a16="http://schemas.microsoft.com/office/drawing/2014/main" id="{A031CCA8-6E68-4923-8964-8C949434312E}"/>
              </a:ext>
            </a:extLst>
          </p:cNvPr>
          <p:cNvSpPr>
            <a:spLocks noGrp="1"/>
          </p:cNvSpPr>
          <p:nvPr>
            <p:ph idx="1"/>
          </p:nvPr>
        </p:nvSpPr>
        <p:spPr/>
        <p:txBody>
          <a:bodyPr/>
          <a:lstStyle/>
          <a:p>
            <a:r>
              <a:rPr lang="en-AU" dirty="0"/>
              <a:t>dotnet new</a:t>
            </a:r>
          </a:p>
          <a:p>
            <a:pPr lvl="1"/>
            <a:r>
              <a:rPr lang="en-AU" dirty="0"/>
              <a:t>Create a new project</a:t>
            </a:r>
          </a:p>
          <a:p>
            <a:r>
              <a:rPr lang="en-AU" dirty="0"/>
              <a:t>dotnet add</a:t>
            </a:r>
          </a:p>
          <a:p>
            <a:pPr lvl="1"/>
            <a:r>
              <a:rPr lang="en-AU" dirty="0"/>
              <a:t>Add libraries, </a:t>
            </a:r>
            <a:r>
              <a:rPr lang="en-AU" dirty="0" err="1"/>
              <a:t>Nuget</a:t>
            </a:r>
            <a:r>
              <a:rPr lang="en-AU" dirty="0"/>
              <a:t> packages</a:t>
            </a:r>
          </a:p>
          <a:p>
            <a:r>
              <a:rPr lang="en-AU" dirty="0"/>
              <a:t>dotnet build</a:t>
            </a:r>
          </a:p>
          <a:p>
            <a:r>
              <a:rPr lang="en-AU" dirty="0"/>
              <a:t>dotnet run</a:t>
            </a:r>
          </a:p>
          <a:p>
            <a:r>
              <a:rPr lang="en-AU" dirty="0"/>
              <a:t>dotnet publish</a:t>
            </a:r>
          </a:p>
          <a:p>
            <a:pPr lvl="1"/>
            <a:r>
              <a:rPr lang="en-AU" dirty="0"/>
              <a:t>For deployment (copy-paste again)</a:t>
            </a:r>
          </a:p>
        </p:txBody>
      </p:sp>
    </p:spTree>
    <p:extLst>
      <p:ext uri="{BB962C8B-B14F-4D97-AF65-F5344CB8AC3E}">
        <p14:creationId xmlns:p14="http://schemas.microsoft.com/office/powerpoint/2010/main" val="1321975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62A8F-2567-41A1-B343-4A2CF6A66F39}"/>
              </a:ext>
            </a:extLst>
          </p:cNvPr>
          <p:cNvSpPr>
            <a:spLocks noGrp="1"/>
          </p:cNvSpPr>
          <p:nvPr>
            <p:ph type="title"/>
          </p:nvPr>
        </p:nvSpPr>
        <p:spPr/>
        <p:txBody>
          <a:bodyPr/>
          <a:lstStyle/>
          <a:p>
            <a:r>
              <a:rPr lang="en-AU" dirty="0"/>
              <a:t>What to build?</a:t>
            </a:r>
          </a:p>
        </p:txBody>
      </p:sp>
      <p:sp>
        <p:nvSpPr>
          <p:cNvPr id="4" name="Content Placeholder 3">
            <a:extLst>
              <a:ext uri="{FF2B5EF4-FFF2-40B4-BE49-F238E27FC236}">
                <a16:creationId xmlns:a16="http://schemas.microsoft.com/office/drawing/2014/main" id="{2099C701-F463-4A39-839E-07C173E75051}"/>
              </a:ext>
            </a:extLst>
          </p:cNvPr>
          <p:cNvSpPr>
            <a:spLocks noGrp="1"/>
          </p:cNvSpPr>
          <p:nvPr>
            <p:ph idx="1"/>
          </p:nvPr>
        </p:nvSpPr>
        <p:spPr/>
        <p:txBody>
          <a:bodyPr/>
          <a:lstStyle/>
          <a:p>
            <a:r>
              <a:rPr lang="en-AU" dirty="0"/>
              <a:t>dot net new …</a:t>
            </a:r>
          </a:p>
          <a:p>
            <a:r>
              <a:rPr lang="en-AU" dirty="0"/>
              <a:t>Console</a:t>
            </a:r>
          </a:p>
          <a:p>
            <a:r>
              <a:rPr lang="en-AU" dirty="0"/>
              <a:t>Class (.NET Core)</a:t>
            </a:r>
          </a:p>
          <a:p>
            <a:r>
              <a:rPr lang="en-AU" dirty="0"/>
              <a:t>WPF app</a:t>
            </a:r>
          </a:p>
          <a:p>
            <a:r>
              <a:rPr lang="en-AU" dirty="0"/>
              <a:t>WPF class</a:t>
            </a:r>
          </a:p>
          <a:p>
            <a:r>
              <a:rPr lang="en-AU" dirty="0"/>
              <a:t>Windows forms</a:t>
            </a:r>
          </a:p>
          <a:p>
            <a:r>
              <a:rPr lang="en-AU" dirty="0" err="1"/>
              <a:t>Blazor</a:t>
            </a:r>
            <a:endParaRPr lang="en-AU" dirty="0"/>
          </a:p>
        </p:txBody>
      </p:sp>
      <p:sp>
        <p:nvSpPr>
          <p:cNvPr id="5" name="Content Placeholder 4">
            <a:extLst>
              <a:ext uri="{FF2B5EF4-FFF2-40B4-BE49-F238E27FC236}">
                <a16:creationId xmlns:a16="http://schemas.microsoft.com/office/drawing/2014/main" id="{52C66F59-8A13-4CF5-B19B-EF6B52A4A654}"/>
              </a:ext>
            </a:extLst>
          </p:cNvPr>
          <p:cNvSpPr>
            <a:spLocks noGrp="1"/>
          </p:cNvSpPr>
          <p:nvPr>
            <p:ph idx="10"/>
          </p:nvPr>
        </p:nvSpPr>
        <p:spPr/>
        <p:txBody>
          <a:bodyPr/>
          <a:lstStyle/>
          <a:p>
            <a:endParaRPr lang="en-AU" dirty="0"/>
          </a:p>
          <a:p>
            <a:r>
              <a:rPr lang="en-AU" dirty="0"/>
              <a:t>Web (ASP.NET blank)</a:t>
            </a:r>
          </a:p>
          <a:p>
            <a:r>
              <a:rPr lang="en-AU" dirty="0" err="1"/>
              <a:t>Mvc</a:t>
            </a:r>
            <a:r>
              <a:rPr lang="en-AU" dirty="0"/>
              <a:t> (ASP.NET web app)</a:t>
            </a:r>
          </a:p>
          <a:p>
            <a:r>
              <a:rPr lang="en-AU" dirty="0"/>
              <a:t>Razor</a:t>
            </a:r>
          </a:p>
          <a:p>
            <a:pPr marL="0" indent="0">
              <a:buNone/>
            </a:pPr>
            <a:endParaRPr lang="en-AU" dirty="0"/>
          </a:p>
        </p:txBody>
      </p:sp>
    </p:spTree>
    <p:extLst>
      <p:ext uri="{BB962C8B-B14F-4D97-AF65-F5344CB8AC3E}">
        <p14:creationId xmlns:p14="http://schemas.microsoft.com/office/powerpoint/2010/main" val="2254110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48428-DC13-46FE-A9B5-8BFAA54A6E27}"/>
              </a:ext>
            </a:extLst>
          </p:cNvPr>
          <p:cNvSpPr>
            <a:spLocks noGrp="1"/>
          </p:cNvSpPr>
          <p:nvPr>
            <p:ph type="title"/>
          </p:nvPr>
        </p:nvSpPr>
        <p:spPr/>
        <p:txBody>
          <a:bodyPr/>
          <a:lstStyle/>
          <a:p>
            <a:r>
              <a:rPr lang="en-AU" dirty="0"/>
              <a:t>Where to build?</a:t>
            </a:r>
          </a:p>
        </p:txBody>
      </p:sp>
      <p:sp>
        <p:nvSpPr>
          <p:cNvPr id="3" name="Content Placeholder 2">
            <a:extLst>
              <a:ext uri="{FF2B5EF4-FFF2-40B4-BE49-F238E27FC236}">
                <a16:creationId xmlns:a16="http://schemas.microsoft.com/office/drawing/2014/main" id="{44E97CAA-EED6-4269-AF83-CC86E4F55F52}"/>
              </a:ext>
            </a:extLst>
          </p:cNvPr>
          <p:cNvSpPr>
            <a:spLocks noGrp="1"/>
          </p:cNvSpPr>
          <p:nvPr>
            <p:ph idx="1"/>
          </p:nvPr>
        </p:nvSpPr>
        <p:spPr/>
        <p:txBody>
          <a:bodyPr/>
          <a:lstStyle/>
          <a:p>
            <a:r>
              <a:rPr lang="en-AU" dirty="0"/>
              <a:t>Once “setup” can run dotnet commands on the </a:t>
            </a:r>
            <a:r>
              <a:rPr lang="en-AU" dirty="0" err="1"/>
              <a:t>Rpi</a:t>
            </a:r>
            <a:br>
              <a:rPr lang="en-AU" dirty="0"/>
            </a:br>
            <a:r>
              <a:rPr lang="en-US" sz="2000" dirty="0">
                <a:solidFill>
                  <a:srgbClr val="FFFF00"/>
                </a:solidFill>
              </a:rPr>
              <a:t>dotnet publish --runtime win-arm --framework 3.1 --self-contained false</a:t>
            </a:r>
            <a:endParaRPr lang="en-AU" sz="2000" dirty="0"/>
          </a:p>
          <a:p>
            <a:r>
              <a:rPr lang="en-AU" dirty="0"/>
              <a:t>Or can dotnet publish on the desktop and copy result to Pi</a:t>
            </a:r>
          </a:p>
          <a:p>
            <a:pPr lvl="1"/>
            <a:r>
              <a:rPr lang="en-AU" dirty="0"/>
              <a:t>In Visual Studio I set the publish folder to a share on the Pi</a:t>
            </a:r>
          </a:p>
        </p:txBody>
      </p:sp>
    </p:spTree>
    <p:extLst>
      <p:ext uri="{BB962C8B-B14F-4D97-AF65-F5344CB8AC3E}">
        <p14:creationId xmlns:p14="http://schemas.microsoft.com/office/powerpoint/2010/main" val="3404066798"/>
      </p:ext>
    </p:extLst>
  </p:cSld>
  <p:clrMapOvr>
    <a:masterClrMapping/>
  </p:clrMapOvr>
</p:sld>
</file>

<file path=ppt/theme/theme1.xml><?xml version="1.0" encoding="utf-8"?>
<a:theme xmlns:a="http://schemas.openxmlformats.org/drawingml/2006/main" name="Dark Blue Theme">
  <a:themeElements>
    <a:clrScheme name="MVP Summit 2018">
      <a:dk1>
        <a:srgbClr val="000000"/>
      </a:dk1>
      <a:lt1>
        <a:srgbClr val="FFFFFF"/>
      </a:lt1>
      <a:dk2>
        <a:srgbClr val="002050"/>
      </a:dk2>
      <a:lt2>
        <a:srgbClr val="D2D2D2"/>
      </a:lt2>
      <a:accent1>
        <a:srgbClr val="0078D7"/>
      </a:accent1>
      <a:accent2>
        <a:srgbClr val="00BCF2"/>
      </a:accent2>
      <a:accent3>
        <a:srgbClr val="737373"/>
      </a:accent3>
      <a:accent4>
        <a:srgbClr val="00188F"/>
      </a:accent4>
      <a:accent5>
        <a:srgbClr val="505050"/>
      </a:accent5>
      <a:accent6>
        <a:srgbClr val="00B293"/>
      </a:accent6>
      <a:hlink>
        <a:srgbClr val="0078D7"/>
      </a:hlink>
      <a:folHlink>
        <a:srgbClr val="0078D7"/>
      </a:folHlink>
    </a:clrScheme>
    <a:fontScheme name="Segoe UI">
      <a:majorFont>
        <a:latin typeface="Segoe UI Light"/>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Segoe UI"/>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extLst>
          <a:ext uri="{909E8E84-426E-40DD-AFC4-6F175D3DCCD1}">
            <a14:hiddenFill xmlns:a14="http://schemas.microsoft.com/office/drawing/2010/main">
              <a:solidFill>
                <a:srgbClr val="FFFFFF"/>
              </a:solidFill>
            </a14:hiddenFill>
          </a:ext>
        </a:extLst>
      </a:spPr>
      <a:bodyPr vert="horz" wrap="square" lIns="91440" tIns="45720" rIns="91440" bIns="45720" numCol="1" anchor="t" anchorCtr="0" compatLnSpc="1">
        <a:prstTxWarp prst="textNoShape">
          <a:avLst/>
        </a:prstTxWarp>
      </a:bodyPr>
      <a:lstStyle>
        <a:defPPr algn="l">
          <a:defRPr/>
        </a:defPPr>
      </a:lstStyle>
    </a:spDef>
  </a:objectDefaults>
  <a:extraClrSchemeLst/>
  <a:extLst>
    <a:ext uri="{05A4C25C-085E-4340-85A3-A5531E510DB2}">
      <thm15:themeFamily xmlns:thm15="http://schemas.microsoft.com/office/thememl/2012/main" name="AzureIoTDeviceAgent Brief Overview.pptx" id="{9C710E08-2C73-4B88-843A-B0975DBB9ED3}" vid="{57D36882-7E43-48DE-BCAC-24E53E19D24E}"/>
    </a:ext>
  </a:extLst>
</a:theme>
</file>

<file path=ppt/theme/theme2.xml><?xml version="1.0" encoding="utf-8"?>
<a:theme xmlns:a="http://schemas.openxmlformats.org/drawingml/2006/main" name="White Theme">
  <a:themeElements>
    <a:clrScheme name="MVP Summit 2018">
      <a:dk1>
        <a:srgbClr val="000000"/>
      </a:dk1>
      <a:lt1>
        <a:srgbClr val="FFFFFF"/>
      </a:lt1>
      <a:dk2>
        <a:srgbClr val="002050"/>
      </a:dk2>
      <a:lt2>
        <a:srgbClr val="D2D2D2"/>
      </a:lt2>
      <a:accent1>
        <a:srgbClr val="0078D7"/>
      </a:accent1>
      <a:accent2>
        <a:srgbClr val="00BCF2"/>
      </a:accent2>
      <a:accent3>
        <a:srgbClr val="737373"/>
      </a:accent3>
      <a:accent4>
        <a:srgbClr val="00188F"/>
      </a:accent4>
      <a:accent5>
        <a:srgbClr val="505050"/>
      </a:accent5>
      <a:accent6>
        <a:srgbClr val="00B293"/>
      </a:accent6>
      <a:hlink>
        <a:srgbClr val="0078D7"/>
      </a:hlink>
      <a:folHlink>
        <a:srgbClr val="0078D7"/>
      </a:folHlink>
    </a:clrScheme>
    <a:fontScheme name="Segoe UI">
      <a:majorFont>
        <a:latin typeface="Segoe UI Light"/>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Segoe UI"/>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zureIoTDeviceAgent Brief Overview.pptx" id="{9C710E08-2C73-4B88-843A-B0975DBB9ED3}" vid="{44B2B091-0C3A-420E-A05A-EDD2CA10E5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325E2BC8C7D64E91ADE06B30351740" ma:contentTypeVersion="11" ma:contentTypeDescription="Create a new document." ma:contentTypeScope="" ma:versionID="d3c2fc78e6de55b594a1adb38bb74096">
  <xsd:schema xmlns:xsd="http://www.w3.org/2001/XMLSchema" xmlns:xs="http://www.w3.org/2001/XMLSchema" xmlns:p="http://schemas.microsoft.com/office/2006/metadata/properties" xmlns:ns2="2ac2e0db-904e-4b35-8ede-ec685166909c" xmlns:ns3="36446b0c-93ed-4656-8ede-7f8f1623397e" targetNamespace="http://schemas.microsoft.com/office/2006/metadata/properties" ma:root="true" ma:fieldsID="d64d81bd31c221c91a4f2075b46fede6" ns2:_="" ns3:_="">
    <xsd:import namespace="2ac2e0db-904e-4b35-8ede-ec685166909c"/>
    <xsd:import namespace="36446b0c-93ed-4656-8ede-7f8f1623397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3:SharedWithUsers" minOccurs="0"/>
                <xsd:element ref="ns3:SharedWithDetail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c2e0db-904e-4b35-8ede-ec68516690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fals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446b0c-93ed-4656-8ede-7f8f162339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2ac2e0db-904e-4b35-8ede-ec685166909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E999E4-BF7B-4808-9680-A9A68FB3C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c2e0db-904e-4b35-8ede-ec685166909c"/>
    <ds:schemaRef ds:uri="36446b0c-93ed-4656-8ede-7f8f162339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CADB6D-38E6-4D33-84D7-48BD9DC6B5EC}">
  <ds:schemaRefs>
    <ds:schemaRef ds:uri="http://schemas.microsoft.com/office/2006/documentManagement/types"/>
    <ds:schemaRef ds:uri="36446b0c-93ed-4656-8ede-7f8f1623397e"/>
    <ds:schemaRef ds:uri="http://purl.org/dc/terms/"/>
    <ds:schemaRef ds:uri="2ac2e0db-904e-4b35-8ede-ec685166909c"/>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D55828C-FF6F-45B3-9A3D-623EA94FE9E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AzureIoTDeviceAgent Brief Overview</Template>
  <TotalTime>160</TotalTime>
  <Words>819</Words>
  <Application>Microsoft Office PowerPoint</Application>
  <PresentationFormat>On-screen Show (16:9)</PresentationFormat>
  <Paragraphs>114</Paragraphs>
  <Slides>11</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Segoe UI</vt:lpstr>
      <vt:lpstr>Segoe UI Light</vt:lpstr>
      <vt:lpstr>Segoe UI Semilight</vt:lpstr>
      <vt:lpstr>Wingdings</vt:lpstr>
      <vt:lpstr>Dark Blue Theme</vt:lpstr>
      <vt:lpstr>White Theme</vt:lpstr>
      <vt:lpstr>.NET Core on the RPi</vt:lpstr>
      <vt:lpstr>Key Points</vt:lpstr>
      <vt:lpstr>.NET Core is Universal</vt:lpstr>
      <vt:lpstr>.NET Core is simple to install</vt:lpstr>
      <vt:lpstr>Debian SDK install script for .NET Core</vt:lpstr>
      <vt:lpstr>Environment variables</vt:lpstr>
      <vt:lpstr>dotnet command line</vt:lpstr>
      <vt:lpstr>What to build?</vt:lpstr>
      <vt:lpstr>Where to build?</vt:lpstr>
      <vt:lpstr>Publish options</vt:lpstr>
      <vt:lpstr>Call to Action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 Core on the RPi</dc:title>
  <dc:subject/>
  <dc:creator>David Jones (MVP)</dc:creator>
  <cp:keywords/>
  <dc:description/>
  <cp:lastModifiedBy>David Jones (MVP)</cp:lastModifiedBy>
  <cp:revision>11</cp:revision>
  <dcterms:created xsi:type="dcterms:W3CDTF">2020-02-28T00:57:25Z</dcterms:created>
  <dcterms:modified xsi:type="dcterms:W3CDTF">2020-02-28T04:11:34Z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0x010100D6325E2BC8C7D64E91ADE06B30351740</vt:lpwstr>
  </property>
  <property fmtid="{D5CDD505-2E9C-101B-9397-08002B2CF9AE}" pid="3" name="MSIP_Label_f42aa342-8706-4288-bd11-ebb85995028c_Enabled">
    <vt:lpwstr>True</vt:lpwstr>
  </property>
  <property fmtid="{D5CDD505-2E9C-101B-9397-08002B2CF9AE}" pid="4" name="MSIP_Label_f42aa342-8706-4288-bd11-ebb85995028c_SiteId">
    <vt:lpwstr>72f988bf-86f1-41af-91ab-2d7cd011db47</vt:lpwstr>
  </property>
  <property fmtid="{D5CDD505-2E9C-101B-9397-08002B2CF9AE}" pid="5" name="MSIP_Label_f42aa342-8706-4288-bd11-ebb85995028c_Owner">
    <vt:lpwstr>sylviej@microsoft.com</vt:lpwstr>
  </property>
  <property fmtid="{D5CDD505-2E9C-101B-9397-08002B2CF9AE}" pid="6" name="MSIP_Label_f42aa342-8706-4288-bd11-ebb85995028c_SetDate">
    <vt:lpwstr>2017-12-05T20:37:59.2949334Z</vt:lpwstr>
  </property>
  <property fmtid="{D5CDD505-2E9C-101B-9397-08002B2CF9AE}" pid="7" name="MSIP_Label_f42aa342-8706-4288-bd11-ebb85995028c_Name">
    <vt:lpwstr>General</vt:lpwstr>
  </property>
  <property fmtid="{D5CDD505-2E9C-101B-9397-08002B2CF9AE}" pid="8" name="MSIP_Label_f42aa342-8706-4288-bd11-ebb85995028c_Application">
    <vt:lpwstr>Microsoft Azure Information Protection</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y fmtid="{D5CDD505-2E9C-101B-9397-08002B2CF9AE}" pid="11" name="AuthorIds_UIVersion_4096">
    <vt:lpwstr>31</vt:lpwstr>
  </property>
</Properties>
</file>